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2146847403" r:id="rId3"/>
    <p:sldId id="258" r:id="rId4"/>
    <p:sldId id="2146847399" r:id="rId5"/>
    <p:sldId id="279" r:id="rId6"/>
    <p:sldId id="2146847404" r:id="rId7"/>
    <p:sldId id="2146847400" r:id="rId8"/>
    <p:sldId id="259" r:id="rId9"/>
    <p:sldId id="2146847401" r:id="rId10"/>
    <p:sldId id="262" r:id="rId11"/>
    <p:sldId id="261" r:id="rId12"/>
    <p:sldId id="2146847406" r:id="rId13"/>
    <p:sldId id="301" r:id="rId14"/>
    <p:sldId id="296" r:id="rId15"/>
    <p:sldId id="329" r:id="rId16"/>
    <p:sldId id="325" r:id="rId17"/>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33" autoAdjust="0"/>
    <p:restoredTop sz="94660"/>
  </p:normalViewPr>
  <p:slideViewPr>
    <p:cSldViewPr snapToGrid="0">
      <p:cViewPr varScale="1">
        <p:scale>
          <a:sx n="83" d="100"/>
          <a:sy n="83" d="100"/>
        </p:scale>
        <p:origin x="56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1DC1E64-3BFA-442C-8CA1-96993D35A53D}" type="datetimeFigureOut">
              <a:rPr lang="en-GB" smtClean="0"/>
              <a:t>29/11/2022</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13C51CC-0096-4EC3-85A5-D15FE0E4C4D3}" type="slidenum">
              <a:rPr lang="en-GB" smtClean="0"/>
              <a:t>‹#›</a:t>
            </a:fld>
            <a:endParaRPr lang="en-GB"/>
          </a:p>
        </p:txBody>
      </p:sp>
    </p:spTree>
    <p:extLst>
      <p:ext uri="{BB962C8B-B14F-4D97-AF65-F5344CB8AC3E}">
        <p14:creationId xmlns:p14="http://schemas.microsoft.com/office/powerpoint/2010/main" val="3374885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Notes: </a:t>
            </a:r>
          </a:p>
          <a:p>
            <a:pPr marL="185766" indent="-185766">
              <a:lnSpc>
                <a:spcPct val="90000"/>
              </a:lnSpc>
              <a:spcBef>
                <a:spcPts val="1084"/>
              </a:spcBef>
              <a:buFont typeface="Arial"/>
              <a:buChar char="•"/>
            </a:pPr>
            <a:r>
              <a:rPr lang="en-GB" dirty="0"/>
              <a:t>- Total £4 million investment (100% matched) – local Partnerships &amp; Greater Manchester agencies)</a:t>
            </a:r>
            <a:endParaRPr lang="en-US" dirty="0">
              <a:cs typeface="Calibri" panose="020F0502020204030204"/>
            </a:endParaRPr>
          </a:p>
          <a:p>
            <a:r>
              <a:rPr lang="en-GB" dirty="0"/>
              <a:t>- Bid based in Naturally Occurring Retirement Communities concept </a:t>
            </a:r>
            <a:r>
              <a:rPr lang="en-GB" b="1" dirty="0"/>
              <a:t>(not previously used at scale in UK)</a:t>
            </a:r>
            <a:endParaRPr lang="en-GB" dirty="0"/>
          </a:p>
          <a:p>
            <a:r>
              <a:rPr lang="en-GB" dirty="0">
                <a:cs typeface="Calibri"/>
              </a:rPr>
              <a:t>- 8 neighbourhoods – human scale, various sizes</a:t>
            </a:r>
          </a:p>
          <a:p>
            <a:pPr marL="171450" indent="-171450">
              <a:buFontTx/>
              <a:buChar char="-"/>
            </a:pPr>
            <a:r>
              <a:rPr lang="en-GB" dirty="0">
                <a:cs typeface="Calibri"/>
              </a:rPr>
              <a:t>Partnership Leads – further detail on the next slide, majority Housing Providers, then Local Authority and 1 VCS</a:t>
            </a:r>
          </a:p>
          <a:p>
            <a:pPr marL="0" indent="0">
              <a:buFontTx/>
              <a:buNone/>
            </a:pPr>
            <a:endParaRPr lang="en-GB" dirty="0">
              <a:cs typeface="Calibri"/>
            </a:endParaRPr>
          </a:p>
          <a:p>
            <a:pPr marL="0" indent="0">
              <a:buFontTx/>
              <a:buNone/>
            </a:pPr>
            <a:r>
              <a:rPr lang="en-GB" dirty="0">
                <a:cs typeface="Calibri"/>
              </a:rPr>
              <a:t>Partnerships</a:t>
            </a:r>
          </a:p>
          <a:p>
            <a:pPr algn="ctr">
              <a:buNone/>
            </a:pPr>
            <a:endParaRPr lang="en-GB" sz="1050" b="1" dirty="0">
              <a:ea typeface="+mn-lt"/>
              <a:cs typeface="+mn-lt"/>
            </a:endParaRPr>
          </a:p>
          <a:p>
            <a:pPr marL="571500" indent="-342900">
              <a:lnSpc>
                <a:spcPct val="100000"/>
              </a:lnSpc>
              <a:spcAft>
                <a:spcPts val="1000"/>
              </a:spcAft>
            </a:pPr>
            <a:r>
              <a:rPr lang="en-GB" sz="1200" dirty="0">
                <a:ea typeface="+mn-lt"/>
                <a:cs typeface="+mn-lt"/>
              </a:rPr>
              <a:t>Little Lever, Bolton – Bolton at Home</a:t>
            </a:r>
          </a:p>
          <a:p>
            <a:pPr marL="571500" indent="-342900">
              <a:lnSpc>
                <a:spcPct val="100000"/>
              </a:lnSpc>
              <a:spcAft>
                <a:spcPts val="1000"/>
              </a:spcAft>
            </a:pPr>
            <a:r>
              <a:rPr lang="en-GB" sz="1200" dirty="0">
                <a:ea typeface="+mn-lt"/>
                <a:cs typeface="+mn-lt"/>
              </a:rPr>
              <a:t>Moorside, Bury – Bury Council</a:t>
            </a:r>
          </a:p>
          <a:p>
            <a:pPr marL="571500" indent="-342900">
              <a:lnSpc>
                <a:spcPct val="100000"/>
              </a:lnSpc>
              <a:spcAft>
                <a:spcPts val="1000"/>
              </a:spcAft>
            </a:pPr>
            <a:r>
              <a:rPr lang="en-GB" sz="1200" dirty="0">
                <a:cs typeface="Arial" panose="020B0604020202020204"/>
              </a:rPr>
              <a:t>Abbey Hey, Manchester – Southway Housing</a:t>
            </a:r>
          </a:p>
          <a:p>
            <a:pPr marL="571500" indent="-342900">
              <a:lnSpc>
                <a:spcPct val="100000"/>
              </a:lnSpc>
              <a:spcAft>
                <a:spcPts val="1000"/>
              </a:spcAft>
            </a:pPr>
            <a:r>
              <a:rPr lang="en-GB" sz="1200" dirty="0" err="1">
                <a:ea typeface="+mn-lt"/>
                <a:cs typeface="+mn-lt"/>
              </a:rPr>
              <a:t>Kirkholt</a:t>
            </a:r>
            <a:r>
              <a:rPr lang="en-GB" sz="1200" dirty="0">
                <a:ea typeface="+mn-lt"/>
                <a:cs typeface="+mn-lt"/>
              </a:rPr>
              <a:t> &amp; </a:t>
            </a:r>
            <a:r>
              <a:rPr lang="en-GB" sz="1200" dirty="0" err="1">
                <a:ea typeface="+mn-lt"/>
                <a:cs typeface="+mn-lt"/>
              </a:rPr>
              <a:t>Smallbridge</a:t>
            </a:r>
            <a:r>
              <a:rPr lang="en-GB" sz="1200" dirty="0">
                <a:ea typeface="+mn-lt"/>
                <a:cs typeface="+mn-lt"/>
              </a:rPr>
              <a:t>, Rochdale – Rochdale Borough Housing</a:t>
            </a:r>
          </a:p>
          <a:p>
            <a:pPr marL="571500" indent="-342900">
              <a:lnSpc>
                <a:spcPct val="100000"/>
              </a:lnSpc>
              <a:spcAft>
                <a:spcPts val="1000"/>
              </a:spcAft>
            </a:pPr>
            <a:r>
              <a:rPr lang="en-GB" sz="1200" dirty="0" err="1">
                <a:ea typeface="+mn-lt"/>
                <a:cs typeface="+mn-lt"/>
              </a:rPr>
              <a:t>Pendelton</a:t>
            </a:r>
            <a:r>
              <a:rPr lang="en-GB" sz="1200" dirty="0">
                <a:ea typeface="+mn-lt"/>
                <a:cs typeface="+mn-lt"/>
              </a:rPr>
              <a:t> &amp; Charlestown, Salford – Inspiring Communities</a:t>
            </a:r>
          </a:p>
          <a:p>
            <a:pPr marL="571500" indent="-342900">
              <a:lnSpc>
                <a:spcPct val="100000"/>
              </a:lnSpc>
              <a:spcAft>
                <a:spcPts val="1000"/>
              </a:spcAft>
            </a:pPr>
            <a:r>
              <a:rPr lang="en-GB" sz="1200" dirty="0" err="1">
                <a:ea typeface="+mn-lt"/>
                <a:cs typeface="+mn-lt"/>
              </a:rPr>
              <a:t>Brinnington</a:t>
            </a:r>
            <a:r>
              <a:rPr lang="en-GB" sz="1200" dirty="0">
                <a:ea typeface="+mn-lt"/>
                <a:cs typeface="+mn-lt"/>
              </a:rPr>
              <a:t>, Stockport – Stockport Homes</a:t>
            </a:r>
            <a:endParaRPr lang="en-GB" sz="1200" dirty="0">
              <a:cs typeface="Arial"/>
            </a:endParaRPr>
          </a:p>
          <a:p>
            <a:pPr marL="571500" indent="-342900">
              <a:lnSpc>
                <a:spcPct val="100000"/>
              </a:lnSpc>
              <a:spcAft>
                <a:spcPts val="1000"/>
              </a:spcAft>
            </a:pPr>
            <a:r>
              <a:rPr lang="en-GB" sz="1200" dirty="0" err="1">
                <a:ea typeface="+mn-lt"/>
                <a:cs typeface="+mn-lt"/>
              </a:rPr>
              <a:t>Ridgehill</a:t>
            </a:r>
            <a:r>
              <a:rPr lang="en-GB" sz="1200" dirty="0">
                <a:ea typeface="+mn-lt"/>
                <a:cs typeface="+mn-lt"/>
              </a:rPr>
              <a:t> &amp; Stalybridge, Tameside – Jigsaw</a:t>
            </a:r>
            <a:endParaRPr lang="en-GB" sz="1200" dirty="0">
              <a:cs typeface="Arial"/>
            </a:endParaRPr>
          </a:p>
          <a:p>
            <a:pPr marL="571500" indent="-342900">
              <a:lnSpc>
                <a:spcPct val="100000"/>
              </a:lnSpc>
              <a:spcAft>
                <a:spcPts val="1000"/>
              </a:spcAft>
            </a:pPr>
            <a:r>
              <a:rPr lang="en-GB" sz="1200" dirty="0">
                <a:ea typeface="+mn-lt"/>
                <a:cs typeface="+mn-lt"/>
              </a:rPr>
              <a:t>South Wigan, Wigan – Wigan Council</a:t>
            </a:r>
          </a:p>
          <a:p>
            <a:pPr marL="171450" indent="-171450">
              <a:buFontTx/>
              <a:buChar char="-"/>
            </a:pPr>
            <a:endParaRPr lang="en-GB" dirty="0">
              <a:cs typeface="Calibri"/>
            </a:endParaRPr>
          </a:p>
        </p:txBody>
      </p:sp>
      <p:sp>
        <p:nvSpPr>
          <p:cNvPr id="4" name="Slide Number Placeholder 3"/>
          <p:cNvSpPr>
            <a:spLocks noGrp="1"/>
          </p:cNvSpPr>
          <p:nvPr>
            <p:ph type="sldNum" sz="quarter" idx="5"/>
          </p:nvPr>
        </p:nvSpPr>
        <p:spPr/>
        <p:txBody>
          <a:bodyPr/>
          <a:lstStyle/>
          <a:p>
            <a:fld id="{629C3250-6B3B-5E49-8010-DD707763E9F6}" type="slidenum">
              <a:rPr lang="en-US" smtClean="0"/>
              <a:t>11</a:t>
            </a:fld>
            <a:endParaRPr lang="en-US"/>
          </a:p>
        </p:txBody>
      </p:sp>
    </p:spTree>
    <p:extLst>
      <p:ext uri="{BB962C8B-B14F-4D97-AF65-F5344CB8AC3E}">
        <p14:creationId xmlns:p14="http://schemas.microsoft.com/office/powerpoint/2010/main" val="1305120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What's the problem we are trying to solve?</a:t>
            </a:r>
          </a:p>
        </p:txBody>
      </p:sp>
      <p:sp>
        <p:nvSpPr>
          <p:cNvPr id="4" name="Slide Number Placeholder 3"/>
          <p:cNvSpPr>
            <a:spLocks noGrp="1"/>
          </p:cNvSpPr>
          <p:nvPr>
            <p:ph type="sldNum" sz="quarter" idx="5"/>
          </p:nvPr>
        </p:nvSpPr>
        <p:spPr/>
        <p:txBody>
          <a:bodyPr/>
          <a:lstStyle/>
          <a:p>
            <a:fld id="{629C3250-6B3B-5E49-8010-DD707763E9F6}" type="slidenum">
              <a:rPr lang="en-US" smtClean="0"/>
              <a:t>12</a:t>
            </a:fld>
            <a:endParaRPr lang="en-US"/>
          </a:p>
        </p:txBody>
      </p:sp>
    </p:spTree>
    <p:extLst>
      <p:ext uri="{BB962C8B-B14F-4D97-AF65-F5344CB8AC3E}">
        <p14:creationId xmlns:p14="http://schemas.microsoft.com/office/powerpoint/2010/main" val="568672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29C3250-6B3B-5E49-8010-DD707763E9F6}" type="slidenum">
              <a:rPr lang="en-US" smtClean="0"/>
              <a:t>13</a:t>
            </a:fld>
            <a:endParaRPr lang="en-US"/>
          </a:p>
        </p:txBody>
      </p:sp>
    </p:spTree>
    <p:extLst>
      <p:ext uri="{BB962C8B-B14F-4D97-AF65-F5344CB8AC3E}">
        <p14:creationId xmlns:p14="http://schemas.microsoft.com/office/powerpoint/2010/main" val="686698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29C3250-6B3B-5E49-8010-DD707763E9F6}" type="slidenum">
              <a:rPr lang="en-US" smtClean="0"/>
              <a:t>14</a:t>
            </a:fld>
            <a:endParaRPr lang="en-US"/>
          </a:p>
        </p:txBody>
      </p:sp>
    </p:spTree>
    <p:extLst>
      <p:ext uri="{BB962C8B-B14F-4D97-AF65-F5344CB8AC3E}">
        <p14:creationId xmlns:p14="http://schemas.microsoft.com/office/powerpoint/2010/main" val="1006969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29C3250-6B3B-5E49-8010-DD707763E9F6}" type="slidenum">
              <a:rPr lang="en-US" smtClean="0"/>
              <a:t>15</a:t>
            </a:fld>
            <a:endParaRPr lang="en-US"/>
          </a:p>
        </p:txBody>
      </p:sp>
    </p:spTree>
    <p:extLst>
      <p:ext uri="{BB962C8B-B14F-4D97-AF65-F5344CB8AC3E}">
        <p14:creationId xmlns:p14="http://schemas.microsoft.com/office/powerpoint/2010/main" val="3804758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FE4D0-986A-5AF6-FCAC-FB55348FEA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6530B29-3520-ACF6-3BB1-36D2ECFBB8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1FD26CD-8F53-EB45-F427-B0DAB151BD2D}"/>
              </a:ext>
            </a:extLst>
          </p:cNvPr>
          <p:cNvSpPr>
            <a:spLocks noGrp="1"/>
          </p:cNvSpPr>
          <p:nvPr>
            <p:ph type="dt" sz="half" idx="10"/>
          </p:nvPr>
        </p:nvSpPr>
        <p:spPr/>
        <p:txBody>
          <a:bodyPr/>
          <a:lstStyle/>
          <a:p>
            <a:fld id="{27B43CE9-E790-41D1-93C6-94ACBB0B1904}" type="datetimeFigureOut">
              <a:rPr lang="en-GB" smtClean="0"/>
              <a:t>29/11/2022</a:t>
            </a:fld>
            <a:endParaRPr lang="en-GB"/>
          </a:p>
        </p:txBody>
      </p:sp>
      <p:sp>
        <p:nvSpPr>
          <p:cNvPr id="5" name="Footer Placeholder 4">
            <a:extLst>
              <a:ext uri="{FF2B5EF4-FFF2-40B4-BE49-F238E27FC236}">
                <a16:creationId xmlns:a16="http://schemas.microsoft.com/office/drawing/2014/main" id="{0E09CCA0-DE0B-4573-6CFB-4DCBB57345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65A30E-13E4-2875-C2A0-688D9F24B068}"/>
              </a:ext>
            </a:extLst>
          </p:cNvPr>
          <p:cNvSpPr>
            <a:spLocks noGrp="1"/>
          </p:cNvSpPr>
          <p:nvPr>
            <p:ph type="sldNum" sz="quarter" idx="12"/>
          </p:nvPr>
        </p:nvSpPr>
        <p:spPr/>
        <p:txBody>
          <a:bodyPr/>
          <a:lstStyle/>
          <a:p>
            <a:fld id="{B99678A1-AB44-4FF6-8ACE-B024C9BAFBE8}" type="slidenum">
              <a:rPr lang="en-GB" smtClean="0"/>
              <a:t>‹#›</a:t>
            </a:fld>
            <a:endParaRPr lang="en-GB"/>
          </a:p>
        </p:txBody>
      </p:sp>
    </p:spTree>
    <p:extLst>
      <p:ext uri="{BB962C8B-B14F-4D97-AF65-F5344CB8AC3E}">
        <p14:creationId xmlns:p14="http://schemas.microsoft.com/office/powerpoint/2010/main" val="807099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C8720-27A8-5C2B-2A3D-E1A775F5BB3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3BE3331-E90F-18C8-E8B8-32F4529C25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C455A9-D1A7-D721-8B90-5B9623D70476}"/>
              </a:ext>
            </a:extLst>
          </p:cNvPr>
          <p:cNvSpPr>
            <a:spLocks noGrp="1"/>
          </p:cNvSpPr>
          <p:nvPr>
            <p:ph type="dt" sz="half" idx="10"/>
          </p:nvPr>
        </p:nvSpPr>
        <p:spPr/>
        <p:txBody>
          <a:bodyPr/>
          <a:lstStyle/>
          <a:p>
            <a:fld id="{27B43CE9-E790-41D1-93C6-94ACBB0B1904}" type="datetimeFigureOut">
              <a:rPr lang="en-GB" smtClean="0"/>
              <a:t>29/11/2022</a:t>
            </a:fld>
            <a:endParaRPr lang="en-GB"/>
          </a:p>
        </p:txBody>
      </p:sp>
      <p:sp>
        <p:nvSpPr>
          <p:cNvPr id="5" name="Footer Placeholder 4">
            <a:extLst>
              <a:ext uri="{FF2B5EF4-FFF2-40B4-BE49-F238E27FC236}">
                <a16:creationId xmlns:a16="http://schemas.microsoft.com/office/drawing/2014/main" id="{108FEC6C-AC1A-84FD-BCBE-9960AC75EA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16C02C-73F0-0A88-108B-0995D5373099}"/>
              </a:ext>
            </a:extLst>
          </p:cNvPr>
          <p:cNvSpPr>
            <a:spLocks noGrp="1"/>
          </p:cNvSpPr>
          <p:nvPr>
            <p:ph type="sldNum" sz="quarter" idx="12"/>
          </p:nvPr>
        </p:nvSpPr>
        <p:spPr/>
        <p:txBody>
          <a:bodyPr/>
          <a:lstStyle/>
          <a:p>
            <a:fld id="{B99678A1-AB44-4FF6-8ACE-B024C9BAFBE8}" type="slidenum">
              <a:rPr lang="en-GB" smtClean="0"/>
              <a:t>‹#›</a:t>
            </a:fld>
            <a:endParaRPr lang="en-GB"/>
          </a:p>
        </p:txBody>
      </p:sp>
    </p:spTree>
    <p:extLst>
      <p:ext uri="{BB962C8B-B14F-4D97-AF65-F5344CB8AC3E}">
        <p14:creationId xmlns:p14="http://schemas.microsoft.com/office/powerpoint/2010/main" val="2585437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098DFC-10F6-B88A-AEA2-7D5F561EAAB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459D23-4EE4-A9CD-E4E7-33DC792628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C8B8403-DD5A-3E9E-90D1-39AD6E07F3B9}"/>
              </a:ext>
            </a:extLst>
          </p:cNvPr>
          <p:cNvSpPr>
            <a:spLocks noGrp="1"/>
          </p:cNvSpPr>
          <p:nvPr>
            <p:ph type="dt" sz="half" idx="10"/>
          </p:nvPr>
        </p:nvSpPr>
        <p:spPr/>
        <p:txBody>
          <a:bodyPr/>
          <a:lstStyle/>
          <a:p>
            <a:fld id="{27B43CE9-E790-41D1-93C6-94ACBB0B1904}" type="datetimeFigureOut">
              <a:rPr lang="en-GB" smtClean="0"/>
              <a:t>29/11/2022</a:t>
            </a:fld>
            <a:endParaRPr lang="en-GB"/>
          </a:p>
        </p:txBody>
      </p:sp>
      <p:sp>
        <p:nvSpPr>
          <p:cNvPr id="5" name="Footer Placeholder 4">
            <a:extLst>
              <a:ext uri="{FF2B5EF4-FFF2-40B4-BE49-F238E27FC236}">
                <a16:creationId xmlns:a16="http://schemas.microsoft.com/office/drawing/2014/main" id="{9EE28263-E399-3A77-AF71-16E5553B8A8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602F144-AB9E-02A2-468C-8160E7A468C4}"/>
              </a:ext>
            </a:extLst>
          </p:cNvPr>
          <p:cNvSpPr>
            <a:spLocks noGrp="1"/>
          </p:cNvSpPr>
          <p:nvPr>
            <p:ph type="sldNum" sz="quarter" idx="12"/>
          </p:nvPr>
        </p:nvSpPr>
        <p:spPr/>
        <p:txBody>
          <a:bodyPr/>
          <a:lstStyle/>
          <a:p>
            <a:fld id="{B99678A1-AB44-4FF6-8ACE-B024C9BAFBE8}" type="slidenum">
              <a:rPr lang="en-GB" smtClean="0"/>
              <a:t>‹#›</a:t>
            </a:fld>
            <a:endParaRPr lang="en-GB"/>
          </a:p>
        </p:txBody>
      </p:sp>
    </p:spTree>
    <p:extLst>
      <p:ext uri="{BB962C8B-B14F-4D97-AF65-F5344CB8AC3E}">
        <p14:creationId xmlns:p14="http://schemas.microsoft.com/office/powerpoint/2010/main" val="3886969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descr="Background colour" title="artefacts"/>
          <p:cNvSpPr/>
          <p:nvPr userDrawn="1"/>
        </p:nvSpPr>
        <p:spPr>
          <a:xfrm>
            <a:off x="0" y="0"/>
            <a:ext cx="12192000" cy="6858000"/>
          </a:xfrm>
          <a:prstGeom prst="rect">
            <a:avLst/>
          </a:prstGeom>
          <a:solidFill>
            <a:srgbClr val="8B81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67148" y="487951"/>
            <a:ext cx="2661568" cy="962326"/>
          </a:xfrm>
          <a:prstGeom prst="rect">
            <a:avLst/>
          </a:prstGeom>
        </p:spPr>
      </p:pic>
      <p:sp>
        <p:nvSpPr>
          <p:cNvPr id="2" name="Title 1"/>
          <p:cNvSpPr>
            <a:spLocks noGrp="1"/>
          </p:cNvSpPr>
          <p:nvPr>
            <p:ph type="title"/>
          </p:nvPr>
        </p:nvSpPr>
        <p:spPr>
          <a:xfrm>
            <a:off x="586800" y="1807200"/>
            <a:ext cx="10515600" cy="1116000"/>
          </a:xfrm>
        </p:spPr>
        <p:txBody>
          <a:bodyPr/>
          <a:lstStyle>
            <a:lvl1pPr>
              <a:defRPr>
                <a:solidFill>
                  <a:schemeClr val="bg1"/>
                </a:solidFill>
              </a:defRPr>
            </a:lvl1pPr>
          </a:lstStyle>
          <a:p>
            <a:r>
              <a:rPr lang="en-US" dirty="0"/>
              <a:t>Click to edit Master title style</a:t>
            </a:r>
          </a:p>
        </p:txBody>
      </p:sp>
      <p:sp>
        <p:nvSpPr>
          <p:cNvPr id="6" name="Text Placeholder 5"/>
          <p:cNvSpPr>
            <a:spLocks noGrp="1"/>
          </p:cNvSpPr>
          <p:nvPr>
            <p:ph type="body" sz="quarter" idx="10" hasCustomPrompt="1"/>
          </p:nvPr>
        </p:nvSpPr>
        <p:spPr>
          <a:xfrm>
            <a:off x="586800" y="2678400"/>
            <a:ext cx="5278438" cy="742950"/>
          </a:xfrm>
        </p:spPr>
        <p:txBody>
          <a:bodyPr>
            <a:normAutofit/>
          </a:bodyPr>
          <a:lstStyle>
            <a:lvl1pPr marL="0" indent="0">
              <a:buNone/>
              <a:defRPr sz="2400" b="1">
                <a:solidFill>
                  <a:schemeClr val="bg1"/>
                </a:solidFill>
              </a:defRPr>
            </a:lvl1pPr>
          </a:lstStyle>
          <a:p>
            <a:pPr lvl="0"/>
            <a:r>
              <a:rPr lang="en-US" dirty="0"/>
              <a:t>Sub-heading</a:t>
            </a:r>
          </a:p>
        </p:txBody>
      </p:sp>
      <p:pic>
        <p:nvPicPr>
          <p:cNvPr id="3" name="Picture 2"/>
          <p:cNvPicPr>
            <a:picLocks noChangeAspect="1"/>
          </p:cNvPicPr>
          <p:nvPr userDrawn="1"/>
        </p:nvPicPr>
        <p:blipFill>
          <a:blip r:embed="rId3"/>
          <a:stretch>
            <a:fillRect/>
          </a:stretch>
        </p:blipFill>
        <p:spPr>
          <a:xfrm>
            <a:off x="586799" y="3512863"/>
            <a:ext cx="11017825" cy="2760937"/>
          </a:xfrm>
          <a:prstGeom prst="rect">
            <a:avLst/>
          </a:prstGeom>
        </p:spPr>
      </p:pic>
    </p:spTree>
    <p:extLst>
      <p:ext uri="{BB962C8B-B14F-4D97-AF65-F5344CB8AC3E}">
        <p14:creationId xmlns:p14="http://schemas.microsoft.com/office/powerpoint/2010/main" val="2556126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ig pip on grey background">
    <p:spTree>
      <p:nvGrpSpPr>
        <p:cNvPr id="1" name=""/>
        <p:cNvGrpSpPr/>
        <p:nvPr/>
      </p:nvGrpSpPr>
      <p:grpSpPr>
        <a:xfrm>
          <a:off x="0" y="0"/>
          <a:ext cx="0" cy="0"/>
          <a:chOff x="0" y="0"/>
          <a:chExt cx="0" cy="0"/>
        </a:xfrm>
      </p:grpSpPr>
      <p:sp>
        <p:nvSpPr>
          <p:cNvPr id="3" name="Rectangle 2" descr="Background colour" title="artefacts"/>
          <p:cNvSpPr/>
          <p:nvPr userDrawn="1"/>
        </p:nvSpPr>
        <p:spPr>
          <a:xfrm>
            <a:off x="0" y="0"/>
            <a:ext cx="12192000" cy="6858000"/>
          </a:xfrm>
          <a:prstGeom prst="rect">
            <a:avLst/>
          </a:prstGeom>
          <a:solidFill>
            <a:srgbClr val="E8E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userDrawn="1"/>
        </p:nvPicPr>
        <p:blipFill>
          <a:blip r:embed="rId2"/>
          <a:stretch>
            <a:fillRect/>
          </a:stretch>
        </p:blipFill>
        <p:spPr>
          <a:xfrm>
            <a:off x="6708775" y="579437"/>
            <a:ext cx="4902200" cy="4902200"/>
          </a:xfrm>
          <a:prstGeom prst="rect">
            <a:avLst/>
          </a:prstGeom>
        </p:spPr>
      </p:pic>
      <p:sp>
        <p:nvSpPr>
          <p:cNvPr id="4" name="Title 1"/>
          <p:cNvSpPr>
            <a:spLocks noGrp="1"/>
          </p:cNvSpPr>
          <p:nvPr>
            <p:ph type="title"/>
          </p:nvPr>
        </p:nvSpPr>
        <p:spPr>
          <a:xfrm>
            <a:off x="586800" y="583200"/>
            <a:ext cx="5495023" cy="1116000"/>
          </a:xfrm>
        </p:spPr>
        <p:txBody>
          <a:bodyPr>
            <a:normAutofit/>
          </a:bodyPr>
          <a:lstStyle>
            <a:lvl1pPr>
              <a:defRPr sz="3600">
                <a:solidFill>
                  <a:srgbClr val="5C5B5A"/>
                </a:solidFill>
              </a:defRPr>
            </a:lvl1pPr>
          </a:lstStyle>
          <a:p>
            <a:r>
              <a:rPr lang="en-US" dirty="0"/>
              <a:t>Click to edit Master title style</a:t>
            </a:r>
          </a:p>
        </p:txBody>
      </p:sp>
      <p:sp>
        <p:nvSpPr>
          <p:cNvPr id="6" name="Text Placeholder 5"/>
          <p:cNvSpPr>
            <a:spLocks noGrp="1"/>
          </p:cNvSpPr>
          <p:nvPr>
            <p:ph type="body" sz="quarter" idx="11"/>
          </p:nvPr>
        </p:nvSpPr>
        <p:spPr>
          <a:xfrm>
            <a:off x="586799" y="6274800"/>
            <a:ext cx="11017826" cy="382588"/>
          </a:xfrm>
        </p:spPr>
        <p:txBody>
          <a:bodyPr>
            <a:normAutofit/>
          </a:bodyPr>
          <a:lstStyle>
            <a:lvl1pPr marL="0" indent="0">
              <a:buNone/>
              <a:defRPr sz="1600">
                <a:solidFill>
                  <a:srgbClr val="5C5B5A"/>
                </a:solidFill>
              </a:defRPr>
            </a:lvl1pPr>
          </a:lstStyle>
          <a:p>
            <a:pPr lvl="0"/>
            <a:r>
              <a:rPr lang="en-US" dirty="0"/>
              <a:t>Click to edit Master text styles</a:t>
            </a:r>
          </a:p>
        </p:txBody>
      </p:sp>
      <p:sp>
        <p:nvSpPr>
          <p:cNvPr id="10" name="Text Placeholder 9"/>
          <p:cNvSpPr>
            <a:spLocks noGrp="1"/>
          </p:cNvSpPr>
          <p:nvPr>
            <p:ph type="body" sz="quarter" idx="12"/>
          </p:nvPr>
        </p:nvSpPr>
        <p:spPr>
          <a:xfrm>
            <a:off x="6708775" y="583201"/>
            <a:ext cx="4895850" cy="4537440"/>
          </a:xfrm>
        </p:spPr>
        <p:txBody>
          <a:bodyPr anchor="ctr" anchorCtr="0"/>
          <a:lstStyle>
            <a:lvl1pPr marL="0" indent="0" algn="ctr">
              <a:buNone/>
              <a:defRPr b="1">
                <a:solidFill>
                  <a:schemeClr val="bg1"/>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dirty="0"/>
              <a:t>Click to edit</a:t>
            </a:r>
          </a:p>
          <a:p>
            <a:pPr lvl="0"/>
            <a:r>
              <a:rPr lang="en-US" dirty="0"/>
              <a:t>Master text</a:t>
            </a:r>
          </a:p>
          <a:p>
            <a:pPr lvl="0"/>
            <a:r>
              <a:rPr lang="en-US" dirty="0"/>
              <a:t>styles</a:t>
            </a:r>
          </a:p>
        </p:txBody>
      </p:sp>
      <p:cxnSp>
        <p:nvCxnSpPr>
          <p:cNvPr id="9" name="Straight Connector 8" descr="Line" title="Line"/>
          <p:cNvCxnSpPr/>
          <p:nvPr userDrawn="1"/>
        </p:nvCxnSpPr>
        <p:spPr>
          <a:xfrm>
            <a:off x="587375" y="6129338"/>
            <a:ext cx="11017250" cy="0"/>
          </a:xfrm>
          <a:prstGeom prst="line">
            <a:avLst/>
          </a:prstGeom>
          <a:ln w="38100">
            <a:solidFill>
              <a:srgbClr val="8B81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1585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arge image">
    <p:spTree>
      <p:nvGrpSpPr>
        <p:cNvPr id="1" name=""/>
        <p:cNvGrpSpPr/>
        <p:nvPr/>
      </p:nvGrpSpPr>
      <p:grpSpPr>
        <a:xfrm>
          <a:off x="0" y="0"/>
          <a:ext cx="0" cy="0"/>
          <a:chOff x="0" y="0"/>
          <a:chExt cx="0" cy="0"/>
        </a:xfrm>
      </p:grpSpPr>
      <p:sp>
        <p:nvSpPr>
          <p:cNvPr id="3" name="Picture Placeholder 3"/>
          <p:cNvSpPr>
            <a:spLocks noGrp="1"/>
          </p:cNvSpPr>
          <p:nvPr>
            <p:ph type="pic" sz="quarter" idx="10"/>
          </p:nvPr>
        </p:nvSpPr>
        <p:spPr>
          <a:xfrm>
            <a:off x="5484624" y="0"/>
            <a:ext cx="6707375" cy="6858000"/>
          </a:xfrm>
          <a:noFill/>
        </p:spPr>
        <p:txBody>
          <a:bodyPr/>
          <a:lstStyle/>
          <a:p>
            <a:endParaRPr lang="en-US"/>
          </a:p>
        </p:txBody>
      </p:sp>
      <p:sp>
        <p:nvSpPr>
          <p:cNvPr id="4" name="Title 1"/>
          <p:cNvSpPr>
            <a:spLocks noGrp="1"/>
          </p:cNvSpPr>
          <p:nvPr>
            <p:ph type="title"/>
          </p:nvPr>
        </p:nvSpPr>
        <p:spPr>
          <a:xfrm>
            <a:off x="586800" y="583200"/>
            <a:ext cx="4320000" cy="1116000"/>
          </a:xfrm>
        </p:spPr>
        <p:txBody>
          <a:bodyPr>
            <a:normAutofit/>
          </a:bodyPr>
          <a:lstStyle>
            <a:lvl1pPr>
              <a:defRPr sz="3600">
                <a:solidFill>
                  <a:srgbClr val="5C5B5A"/>
                </a:solidFill>
              </a:defRPr>
            </a:lvl1pPr>
          </a:lstStyle>
          <a:p>
            <a:r>
              <a:rPr lang="en-US" dirty="0"/>
              <a:t>Click to edit Master title style</a:t>
            </a:r>
          </a:p>
        </p:txBody>
      </p:sp>
      <p:sp>
        <p:nvSpPr>
          <p:cNvPr id="6" name="Text Placeholder 5"/>
          <p:cNvSpPr>
            <a:spLocks noGrp="1"/>
          </p:cNvSpPr>
          <p:nvPr>
            <p:ph type="body" sz="quarter" idx="11"/>
          </p:nvPr>
        </p:nvSpPr>
        <p:spPr>
          <a:xfrm>
            <a:off x="586799" y="6274800"/>
            <a:ext cx="11017826" cy="382588"/>
          </a:xfrm>
        </p:spPr>
        <p:txBody>
          <a:bodyPr>
            <a:normAutofit/>
          </a:bodyPr>
          <a:lstStyle>
            <a:lvl1pPr marL="0" indent="0">
              <a:buNone/>
              <a:defRPr sz="1600">
                <a:solidFill>
                  <a:srgbClr val="5C5B5A"/>
                </a:solidFill>
              </a:defRPr>
            </a:lvl1pPr>
          </a:lstStyle>
          <a:p>
            <a:pPr lvl="0"/>
            <a:r>
              <a:rPr lang="en-US" dirty="0"/>
              <a:t>Click to edit Master text styles</a:t>
            </a:r>
          </a:p>
        </p:txBody>
      </p:sp>
      <p:cxnSp>
        <p:nvCxnSpPr>
          <p:cNvPr id="7" name="Straight Connector 6" descr="Line" title="Line"/>
          <p:cNvCxnSpPr/>
          <p:nvPr userDrawn="1"/>
        </p:nvCxnSpPr>
        <p:spPr>
          <a:xfrm>
            <a:off x="587375" y="6129338"/>
            <a:ext cx="11017250" cy="0"/>
          </a:xfrm>
          <a:prstGeom prst="line">
            <a:avLst/>
          </a:prstGeom>
          <a:ln w="38100">
            <a:solidFill>
              <a:srgbClr val="8B81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4818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6800" y="583200"/>
            <a:ext cx="11017824" cy="926623"/>
          </a:xfrm>
          <a:prstGeom prst="rect">
            <a:avLst/>
          </a:prstGeom>
        </p:spPr>
        <p:txBody>
          <a:bodyPr lIns="0" tIns="0" rIns="0" bIns="0"/>
          <a:lstStyle>
            <a:lvl1pPr>
              <a:defRPr>
                <a:solidFill>
                  <a:srgbClr val="5C5B5A"/>
                </a:solidFill>
              </a:defRPr>
            </a:lvl1pPr>
          </a:lstStyle>
          <a:p>
            <a:r>
              <a:rPr lang="en-US"/>
              <a:t>Click to edit Master title style</a:t>
            </a:r>
          </a:p>
        </p:txBody>
      </p:sp>
      <p:sp>
        <p:nvSpPr>
          <p:cNvPr id="3" name="Content Placeholder 2"/>
          <p:cNvSpPr>
            <a:spLocks noGrp="1"/>
          </p:cNvSpPr>
          <p:nvPr>
            <p:ph idx="1"/>
          </p:nvPr>
        </p:nvSpPr>
        <p:spPr>
          <a:xfrm>
            <a:off x="586799" y="1807200"/>
            <a:ext cx="11017825" cy="4351338"/>
          </a:xfrm>
          <a:prstGeom prst="rect">
            <a:avLst/>
          </a:prstGeom>
        </p:spPr>
        <p:txBody>
          <a:bodyPr bIns="0"/>
          <a:lstStyle>
            <a:lvl1pPr>
              <a:defRPr>
                <a:solidFill>
                  <a:srgbClr val="5C5B5A"/>
                </a:solidFill>
              </a:defRPr>
            </a:lvl1pPr>
            <a:lvl2pPr>
              <a:defRPr>
                <a:solidFill>
                  <a:srgbClr val="5C5B5A"/>
                </a:solidFill>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descr="Line" title="Line"/>
          <p:cNvCxnSpPr/>
          <p:nvPr userDrawn="1"/>
        </p:nvCxnSpPr>
        <p:spPr>
          <a:xfrm>
            <a:off x="587375" y="6129338"/>
            <a:ext cx="11017250" cy="0"/>
          </a:xfrm>
          <a:prstGeom prst="line">
            <a:avLst/>
          </a:prstGeom>
          <a:ln w="38100">
            <a:solidFill>
              <a:srgbClr val="8B8122"/>
            </a:solidFill>
          </a:ln>
        </p:spPr>
        <p:style>
          <a:lnRef idx="1">
            <a:schemeClr val="accent1"/>
          </a:lnRef>
          <a:fillRef idx="0">
            <a:schemeClr val="accent1"/>
          </a:fillRef>
          <a:effectRef idx="0">
            <a:schemeClr val="accent1"/>
          </a:effectRef>
          <a:fontRef idx="minor">
            <a:schemeClr val="tx1"/>
          </a:fontRef>
        </p:style>
      </p:cxnSp>
      <p:sp>
        <p:nvSpPr>
          <p:cNvPr id="6" name="Text Placeholder 5"/>
          <p:cNvSpPr>
            <a:spLocks noGrp="1"/>
          </p:cNvSpPr>
          <p:nvPr>
            <p:ph type="body" sz="quarter" idx="11"/>
          </p:nvPr>
        </p:nvSpPr>
        <p:spPr>
          <a:xfrm>
            <a:off x="586799" y="6274800"/>
            <a:ext cx="11017826" cy="382588"/>
          </a:xfrm>
        </p:spPr>
        <p:txBody>
          <a:bodyPr>
            <a:normAutofit/>
          </a:bodyPr>
          <a:lstStyle>
            <a:lvl1pPr marL="0" indent="0">
              <a:buNone/>
              <a:defRPr sz="1600"/>
            </a:lvl1pPr>
          </a:lstStyle>
          <a:p>
            <a:pPr lvl="0"/>
            <a:r>
              <a:rPr lang="en-US"/>
              <a:t>Click to edit Master text styles</a:t>
            </a:r>
          </a:p>
        </p:txBody>
      </p:sp>
    </p:spTree>
    <p:extLst>
      <p:ext uri="{BB962C8B-B14F-4D97-AF65-F5344CB8AC3E}">
        <p14:creationId xmlns:p14="http://schemas.microsoft.com/office/powerpoint/2010/main" val="13315578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6800" y="583200"/>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586800" y="1807200"/>
            <a:ext cx="5292000" cy="3671999"/>
          </a:xfrm>
          <a:prstGeom prst="rect">
            <a:avLst/>
          </a:prstGeom>
        </p:spPr>
        <p:txBody>
          <a:bodyPr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10800" y="1807200"/>
            <a:ext cx="5292000" cy="367199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p:cNvSpPr>
            <a:spLocks noGrp="1"/>
          </p:cNvSpPr>
          <p:nvPr>
            <p:ph type="body" sz="quarter" idx="11"/>
          </p:nvPr>
        </p:nvSpPr>
        <p:spPr>
          <a:xfrm>
            <a:off x="586799" y="6274800"/>
            <a:ext cx="11017826" cy="382588"/>
          </a:xfrm>
        </p:spPr>
        <p:txBody>
          <a:bodyPr>
            <a:normAutofit/>
          </a:bodyPr>
          <a:lstStyle>
            <a:lvl1pPr marL="0" indent="0">
              <a:buNone/>
              <a:defRPr sz="1600"/>
            </a:lvl1pPr>
          </a:lstStyle>
          <a:p>
            <a:pPr lvl="0"/>
            <a:r>
              <a:rPr lang="en-US"/>
              <a:t>Click to edit Master text styles</a:t>
            </a:r>
          </a:p>
        </p:txBody>
      </p:sp>
      <p:cxnSp>
        <p:nvCxnSpPr>
          <p:cNvPr id="9" name="Straight Connector 8" descr="Line" title="Line"/>
          <p:cNvCxnSpPr/>
          <p:nvPr userDrawn="1"/>
        </p:nvCxnSpPr>
        <p:spPr>
          <a:xfrm>
            <a:off x="587375" y="6129338"/>
            <a:ext cx="11017250" cy="0"/>
          </a:xfrm>
          <a:prstGeom prst="line">
            <a:avLst/>
          </a:prstGeom>
          <a:ln w="38100">
            <a:solidFill>
              <a:srgbClr val="8B81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5473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378B4-0ACD-F793-5168-EC54F2670C6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23770E6-EF55-7F9B-3422-4DCFD2BCD4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8392CB-7F9C-E250-A58E-3783353CEFD0}"/>
              </a:ext>
            </a:extLst>
          </p:cNvPr>
          <p:cNvSpPr>
            <a:spLocks noGrp="1"/>
          </p:cNvSpPr>
          <p:nvPr>
            <p:ph type="dt" sz="half" idx="10"/>
          </p:nvPr>
        </p:nvSpPr>
        <p:spPr/>
        <p:txBody>
          <a:bodyPr/>
          <a:lstStyle/>
          <a:p>
            <a:fld id="{27B43CE9-E790-41D1-93C6-94ACBB0B1904}" type="datetimeFigureOut">
              <a:rPr lang="en-GB" smtClean="0"/>
              <a:t>29/11/2022</a:t>
            </a:fld>
            <a:endParaRPr lang="en-GB"/>
          </a:p>
        </p:txBody>
      </p:sp>
      <p:sp>
        <p:nvSpPr>
          <p:cNvPr id="5" name="Footer Placeholder 4">
            <a:extLst>
              <a:ext uri="{FF2B5EF4-FFF2-40B4-BE49-F238E27FC236}">
                <a16:creationId xmlns:a16="http://schemas.microsoft.com/office/drawing/2014/main" id="{25D55D5E-90F5-AB81-3C6B-E1104EC241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38154C-7C2E-8761-4F0A-CED84422EF36}"/>
              </a:ext>
            </a:extLst>
          </p:cNvPr>
          <p:cNvSpPr>
            <a:spLocks noGrp="1"/>
          </p:cNvSpPr>
          <p:nvPr>
            <p:ph type="sldNum" sz="quarter" idx="12"/>
          </p:nvPr>
        </p:nvSpPr>
        <p:spPr/>
        <p:txBody>
          <a:bodyPr/>
          <a:lstStyle/>
          <a:p>
            <a:fld id="{B99678A1-AB44-4FF6-8ACE-B024C9BAFBE8}" type="slidenum">
              <a:rPr lang="en-GB" smtClean="0"/>
              <a:t>‹#›</a:t>
            </a:fld>
            <a:endParaRPr lang="en-GB"/>
          </a:p>
        </p:txBody>
      </p:sp>
    </p:spTree>
    <p:extLst>
      <p:ext uri="{BB962C8B-B14F-4D97-AF65-F5344CB8AC3E}">
        <p14:creationId xmlns:p14="http://schemas.microsoft.com/office/powerpoint/2010/main" val="577415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DB9D9-606B-0785-7715-A3E8A6E665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CED8426-8A9E-DDA6-2C2B-88BD555001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B5B07C-F364-0400-A000-ABA6C7CCF5A4}"/>
              </a:ext>
            </a:extLst>
          </p:cNvPr>
          <p:cNvSpPr>
            <a:spLocks noGrp="1"/>
          </p:cNvSpPr>
          <p:nvPr>
            <p:ph type="dt" sz="half" idx="10"/>
          </p:nvPr>
        </p:nvSpPr>
        <p:spPr/>
        <p:txBody>
          <a:bodyPr/>
          <a:lstStyle/>
          <a:p>
            <a:fld id="{27B43CE9-E790-41D1-93C6-94ACBB0B1904}" type="datetimeFigureOut">
              <a:rPr lang="en-GB" smtClean="0"/>
              <a:t>29/11/2022</a:t>
            </a:fld>
            <a:endParaRPr lang="en-GB"/>
          </a:p>
        </p:txBody>
      </p:sp>
      <p:sp>
        <p:nvSpPr>
          <p:cNvPr id="5" name="Footer Placeholder 4">
            <a:extLst>
              <a:ext uri="{FF2B5EF4-FFF2-40B4-BE49-F238E27FC236}">
                <a16:creationId xmlns:a16="http://schemas.microsoft.com/office/drawing/2014/main" id="{C84C0AFD-10CC-77B8-7E58-94B1323841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1E27FF-962A-6293-20E6-67BACF5C4C3D}"/>
              </a:ext>
            </a:extLst>
          </p:cNvPr>
          <p:cNvSpPr>
            <a:spLocks noGrp="1"/>
          </p:cNvSpPr>
          <p:nvPr>
            <p:ph type="sldNum" sz="quarter" idx="12"/>
          </p:nvPr>
        </p:nvSpPr>
        <p:spPr/>
        <p:txBody>
          <a:bodyPr/>
          <a:lstStyle/>
          <a:p>
            <a:fld id="{B99678A1-AB44-4FF6-8ACE-B024C9BAFBE8}" type="slidenum">
              <a:rPr lang="en-GB" smtClean="0"/>
              <a:t>‹#›</a:t>
            </a:fld>
            <a:endParaRPr lang="en-GB"/>
          </a:p>
        </p:txBody>
      </p:sp>
    </p:spTree>
    <p:extLst>
      <p:ext uri="{BB962C8B-B14F-4D97-AF65-F5344CB8AC3E}">
        <p14:creationId xmlns:p14="http://schemas.microsoft.com/office/powerpoint/2010/main" val="2370519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A7DC2-74EE-1B17-5BF9-47C5F84E525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D3FF379-FBFB-7346-707A-A8B1102740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408A573-74A6-F6AF-7F51-D01644CE34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610FDEF-AD2F-C046-E9F7-7BCB811E1031}"/>
              </a:ext>
            </a:extLst>
          </p:cNvPr>
          <p:cNvSpPr>
            <a:spLocks noGrp="1"/>
          </p:cNvSpPr>
          <p:nvPr>
            <p:ph type="dt" sz="half" idx="10"/>
          </p:nvPr>
        </p:nvSpPr>
        <p:spPr/>
        <p:txBody>
          <a:bodyPr/>
          <a:lstStyle/>
          <a:p>
            <a:fld id="{27B43CE9-E790-41D1-93C6-94ACBB0B1904}" type="datetimeFigureOut">
              <a:rPr lang="en-GB" smtClean="0"/>
              <a:t>29/11/2022</a:t>
            </a:fld>
            <a:endParaRPr lang="en-GB"/>
          </a:p>
        </p:txBody>
      </p:sp>
      <p:sp>
        <p:nvSpPr>
          <p:cNvPr id="6" name="Footer Placeholder 5">
            <a:extLst>
              <a:ext uri="{FF2B5EF4-FFF2-40B4-BE49-F238E27FC236}">
                <a16:creationId xmlns:a16="http://schemas.microsoft.com/office/drawing/2014/main" id="{3068AEF4-EEBB-BDFA-1F45-56B5B719DFF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6235B94-1A29-71BC-2C30-3FFEAEC3E003}"/>
              </a:ext>
            </a:extLst>
          </p:cNvPr>
          <p:cNvSpPr>
            <a:spLocks noGrp="1"/>
          </p:cNvSpPr>
          <p:nvPr>
            <p:ph type="sldNum" sz="quarter" idx="12"/>
          </p:nvPr>
        </p:nvSpPr>
        <p:spPr/>
        <p:txBody>
          <a:bodyPr/>
          <a:lstStyle/>
          <a:p>
            <a:fld id="{B99678A1-AB44-4FF6-8ACE-B024C9BAFBE8}" type="slidenum">
              <a:rPr lang="en-GB" smtClean="0"/>
              <a:t>‹#›</a:t>
            </a:fld>
            <a:endParaRPr lang="en-GB"/>
          </a:p>
        </p:txBody>
      </p:sp>
    </p:spTree>
    <p:extLst>
      <p:ext uri="{BB962C8B-B14F-4D97-AF65-F5344CB8AC3E}">
        <p14:creationId xmlns:p14="http://schemas.microsoft.com/office/powerpoint/2010/main" val="3039457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7BE1-25EB-4C6E-9202-A4FE6619250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7E5BB7B-BBFF-B57A-2F82-4F353B2D20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02682-70E8-EAB9-1CA4-FCEB936F46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157C88E-23C2-4DEE-07D5-233995EB05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49CCBE-0C67-9ED4-A04F-F70EF9921D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3A35127-AD84-B80B-5241-D735D381F7A5}"/>
              </a:ext>
            </a:extLst>
          </p:cNvPr>
          <p:cNvSpPr>
            <a:spLocks noGrp="1"/>
          </p:cNvSpPr>
          <p:nvPr>
            <p:ph type="dt" sz="half" idx="10"/>
          </p:nvPr>
        </p:nvSpPr>
        <p:spPr/>
        <p:txBody>
          <a:bodyPr/>
          <a:lstStyle/>
          <a:p>
            <a:fld id="{27B43CE9-E790-41D1-93C6-94ACBB0B1904}" type="datetimeFigureOut">
              <a:rPr lang="en-GB" smtClean="0"/>
              <a:t>29/11/2022</a:t>
            </a:fld>
            <a:endParaRPr lang="en-GB"/>
          </a:p>
        </p:txBody>
      </p:sp>
      <p:sp>
        <p:nvSpPr>
          <p:cNvPr id="8" name="Footer Placeholder 7">
            <a:extLst>
              <a:ext uri="{FF2B5EF4-FFF2-40B4-BE49-F238E27FC236}">
                <a16:creationId xmlns:a16="http://schemas.microsoft.com/office/drawing/2014/main" id="{03BDFA11-35F5-0211-33B7-B56AF4C2493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1168E9-0FA0-9BDA-98A2-7C23407341D2}"/>
              </a:ext>
            </a:extLst>
          </p:cNvPr>
          <p:cNvSpPr>
            <a:spLocks noGrp="1"/>
          </p:cNvSpPr>
          <p:nvPr>
            <p:ph type="sldNum" sz="quarter" idx="12"/>
          </p:nvPr>
        </p:nvSpPr>
        <p:spPr/>
        <p:txBody>
          <a:bodyPr/>
          <a:lstStyle/>
          <a:p>
            <a:fld id="{B99678A1-AB44-4FF6-8ACE-B024C9BAFBE8}" type="slidenum">
              <a:rPr lang="en-GB" smtClean="0"/>
              <a:t>‹#›</a:t>
            </a:fld>
            <a:endParaRPr lang="en-GB"/>
          </a:p>
        </p:txBody>
      </p:sp>
    </p:spTree>
    <p:extLst>
      <p:ext uri="{BB962C8B-B14F-4D97-AF65-F5344CB8AC3E}">
        <p14:creationId xmlns:p14="http://schemas.microsoft.com/office/powerpoint/2010/main" val="1451858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2351-5ECD-E142-F6EE-3EBFF4C909F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A371C39-D67A-D04C-8F8F-57F4E4A11ABC}"/>
              </a:ext>
            </a:extLst>
          </p:cNvPr>
          <p:cNvSpPr>
            <a:spLocks noGrp="1"/>
          </p:cNvSpPr>
          <p:nvPr>
            <p:ph type="dt" sz="half" idx="10"/>
          </p:nvPr>
        </p:nvSpPr>
        <p:spPr/>
        <p:txBody>
          <a:bodyPr/>
          <a:lstStyle/>
          <a:p>
            <a:fld id="{27B43CE9-E790-41D1-93C6-94ACBB0B1904}" type="datetimeFigureOut">
              <a:rPr lang="en-GB" smtClean="0"/>
              <a:t>29/11/2022</a:t>
            </a:fld>
            <a:endParaRPr lang="en-GB"/>
          </a:p>
        </p:txBody>
      </p:sp>
      <p:sp>
        <p:nvSpPr>
          <p:cNvPr id="4" name="Footer Placeholder 3">
            <a:extLst>
              <a:ext uri="{FF2B5EF4-FFF2-40B4-BE49-F238E27FC236}">
                <a16:creationId xmlns:a16="http://schemas.microsoft.com/office/drawing/2014/main" id="{7F933F1E-444C-873A-45FA-E2D98C40BD5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14E0E66-1BE5-9F26-2B66-6A783C39E2A0}"/>
              </a:ext>
            </a:extLst>
          </p:cNvPr>
          <p:cNvSpPr>
            <a:spLocks noGrp="1"/>
          </p:cNvSpPr>
          <p:nvPr>
            <p:ph type="sldNum" sz="quarter" idx="12"/>
          </p:nvPr>
        </p:nvSpPr>
        <p:spPr/>
        <p:txBody>
          <a:bodyPr/>
          <a:lstStyle/>
          <a:p>
            <a:fld id="{B99678A1-AB44-4FF6-8ACE-B024C9BAFBE8}" type="slidenum">
              <a:rPr lang="en-GB" smtClean="0"/>
              <a:t>‹#›</a:t>
            </a:fld>
            <a:endParaRPr lang="en-GB"/>
          </a:p>
        </p:txBody>
      </p:sp>
    </p:spTree>
    <p:extLst>
      <p:ext uri="{BB962C8B-B14F-4D97-AF65-F5344CB8AC3E}">
        <p14:creationId xmlns:p14="http://schemas.microsoft.com/office/powerpoint/2010/main" val="2690122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A7A865-0F58-3B6A-FD35-DBE6B864C050}"/>
              </a:ext>
            </a:extLst>
          </p:cNvPr>
          <p:cNvSpPr>
            <a:spLocks noGrp="1"/>
          </p:cNvSpPr>
          <p:nvPr>
            <p:ph type="dt" sz="half" idx="10"/>
          </p:nvPr>
        </p:nvSpPr>
        <p:spPr/>
        <p:txBody>
          <a:bodyPr/>
          <a:lstStyle/>
          <a:p>
            <a:fld id="{27B43CE9-E790-41D1-93C6-94ACBB0B1904}" type="datetimeFigureOut">
              <a:rPr lang="en-GB" smtClean="0"/>
              <a:t>29/11/2022</a:t>
            </a:fld>
            <a:endParaRPr lang="en-GB"/>
          </a:p>
        </p:txBody>
      </p:sp>
      <p:sp>
        <p:nvSpPr>
          <p:cNvPr id="3" name="Footer Placeholder 2">
            <a:extLst>
              <a:ext uri="{FF2B5EF4-FFF2-40B4-BE49-F238E27FC236}">
                <a16:creationId xmlns:a16="http://schemas.microsoft.com/office/drawing/2014/main" id="{5C69F251-CC7E-2364-4DFB-DF997C721F5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42200DA-28F2-9622-A69B-B72D1FCB78B0}"/>
              </a:ext>
            </a:extLst>
          </p:cNvPr>
          <p:cNvSpPr>
            <a:spLocks noGrp="1"/>
          </p:cNvSpPr>
          <p:nvPr>
            <p:ph type="sldNum" sz="quarter" idx="12"/>
          </p:nvPr>
        </p:nvSpPr>
        <p:spPr/>
        <p:txBody>
          <a:bodyPr/>
          <a:lstStyle/>
          <a:p>
            <a:fld id="{B99678A1-AB44-4FF6-8ACE-B024C9BAFBE8}" type="slidenum">
              <a:rPr lang="en-GB" smtClean="0"/>
              <a:t>‹#›</a:t>
            </a:fld>
            <a:endParaRPr lang="en-GB"/>
          </a:p>
        </p:txBody>
      </p:sp>
    </p:spTree>
    <p:extLst>
      <p:ext uri="{BB962C8B-B14F-4D97-AF65-F5344CB8AC3E}">
        <p14:creationId xmlns:p14="http://schemas.microsoft.com/office/powerpoint/2010/main" val="1168133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86733-53D8-EE26-2AE0-C81A08A8E6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BAB279D-6EE1-67F3-838E-87C196A0E4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4B95A95-830C-B645-D192-3B16B6F1A3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520098-73F9-021C-A58D-7C0C9EB527E5}"/>
              </a:ext>
            </a:extLst>
          </p:cNvPr>
          <p:cNvSpPr>
            <a:spLocks noGrp="1"/>
          </p:cNvSpPr>
          <p:nvPr>
            <p:ph type="dt" sz="half" idx="10"/>
          </p:nvPr>
        </p:nvSpPr>
        <p:spPr/>
        <p:txBody>
          <a:bodyPr/>
          <a:lstStyle/>
          <a:p>
            <a:fld id="{27B43CE9-E790-41D1-93C6-94ACBB0B1904}" type="datetimeFigureOut">
              <a:rPr lang="en-GB" smtClean="0"/>
              <a:t>29/11/2022</a:t>
            </a:fld>
            <a:endParaRPr lang="en-GB"/>
          </a:p>
        </p:txBody>
      </p:sp>
      <p:sp>
        <p:nvSpPr>
          <p:cNvPr id="6" name="Footer Placeholder 5">
            <a:extLst>
              <a:ext uri="{FF2B5EF4-FFF2-40B4-BE49-F238E27FC236}">
                <a16:creationId xmlns:a16="http://schemas.microsoft.com/office/drawing/2014/main" id="{536821F4-D41F-453B-6478-A8754F529B2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8D9AB4-574C-3A3A-F3E3-AAC8DA966624}"/>
              </a:ext>
            </a:extLst>
          </p:cNvPr>
          <p:cNvSpPr>
            <a:spLocks noGrp="1"/>
          </p:cNvSpPr>
          <p:nvPr>
            <p:ph type="sldNum" sz="quarter" idx="12"/>
          </p:nvPr>
        </p:nvSpPr>
        <p:spPr/>
        <p:txBody>
          <a:bodyPr/>
          <a:lstStyle/>
          <a:p>
            <a:fld id="{B99678A1-AB44-4FF6-8ACE-B024C9BAFBE8}" type="slidenum">
              <a:rPr lang="en-GB" smtClean="0"/>
              <a:t>‹#›</a:t>
            </a:fld>
            <a:endParaRPr lang="en-GB"/>
          </a:p>
        </p:txBody>
      </p:sp>
    </p:spTree>
    <p:extLst>
      <p:ext uri="{BB962C8B-B14F-4D97-AF65-F5344CB8AC3E}">
        <p14:creationId xmlns:p14="http://schemas.microsoft.com/office/powerpoint/2010/main" val="595537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8C593-8F3D-596D-41D1-E1976C6742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7453757-00C9-CEE7-4A21-2B94297810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424D723-686F-B705-4F5A-4522615687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8282F8-19B1-9D84-523D-705393B7406D}"/>
              </a:ext>
            </a:extLst>
          </p:cNvPr>
          <p:cNvSpPr>
            <a:spLocks noGrp="1"/>
          </p:cNvSpPr>
          <p:nvPr>
            <p:ph type="dt" sz="half" idx="10"/>
          </p:nvPr>
        </p:nvSpPr>
        <p:spPr/>
        <p:txBody>
          <a:bodyPr/>
          <a:lstStyle/>
          <a:p>
            <a:fld id="{27B43CE9-E790-41D1-93C6-94ACBB0B1904}" type="datetimeFigureOut">
              <a:rPr lang="en-GB" smtClean="0"/>
              <a:t>29/11/2022</a:t>
            </a:fld>
            <a:endParaRPr lang="en-GB"/>
          </a:p>
        </p:txBody>
      </p:sp>
      <p:sp>
        <p:nvSpPr>
          <p:cNvPr id="6" name="Footer Placeholder 5">
            <a:extLst>
              <a:ext uri="{FF2B5EF4-FFF2-40B4-BE49-F238E27FC236}">
                <a16:creationId xmlns:a16="http://schemas.microsoft.com/office/drawing/2014/main" id="{557C5A13-EBEF-2848-5CDD-A1BD8883699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26ED10-92F5-EDAD-842A-E1BE042E176B}"/>
              </a:ext>
            </a:extLst>
          </p:cNvPr>
          <p:cNvSpPr>
            <a:spLocks noGrp="1"/>
          </p:cNvSpPr>
          <p:nvPr>
            <p:ph type="sldNum" sz="quarter" idx="12"/>
          </p:nvPr>
        </p:nvSpPr>
        <p:spPr/>
        <p:txBody>
          <a:bodyPr/>
          <a:lstStyle/>
          <a:p>
            <a:fld id="{B99678A1-AB44-4FF6-8ACE-B024C9BAFBE8}" type="slidenum">
              <a:rPr lang="en-GB" smtClean="0"/>
              <a:t>‹#›</a:t>
            </a:fld>
            <a:endParaRPr lang="en-GB"/>
          </a:p>
        </p:txBody>
      </p:sp>
    </p:spTree>
    <p:extLst>
      <p:ext uri="{BB962C8B-B14F-4D97-AF65-F5344CB8AC3E}">
        <p14:creationId xmlns:p14="http://schemas.microsoft.com/office/powerpoint/2010/main" val="584906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954CCC-6BB9-325C-1A8C-7D5EEA3475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E241184-1B38-CE12-E4A3-ADC7DC345D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C559FB2-6884-CF8B-6899-B64ACF949C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B43CE9-E790-41D1-93C6-94ACBB0B1904}" type="datetimeFigureOut">
              <a:rPr lang="en-GB" smtClean="0"/>
              <a:t>29/11/2022</a:t>
            </a:fld>
            <a:endParaRPr lang="en-GB"/>
          </a:p>
        </p:txBody>
      </p:sp>
      <p:sp>
        <p:nvSpPr>
          <p:cNvPr id="5" name="Footer Placeholder 4">
            <a:extLst>
              <a:ext uri="{FF2B5EF4-FFF2-40B4-BE49-F238E27FC236}">
                <a16:creationId xmlns:a16="http://schemas.microsoft.com/office/drawing/2014/main" id="{253918DD-AFB5-57A2-39B4-A5DE6EBA40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B01F742-32A4-DCF6-31F7-5871A152DA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9678A1-AB44-4FF6-8ACE-B024C9BAFBE8}" type="slidenum">
              <a:rPr lang="en-GB" smtClean="0"/>
              <a:t>‹#›</a:t>
            </a:fld>
            <a:endParaRPr lang="en-GB"/>
          </a:p>
        </p:txBody>
      </p:sp>
    </p:spTree>
    <p:extLst>
      <p:ext uri="{BB962C8B-B14F-4D97-AF65-F5344CB8AC3E}">
        <p14:creationId xmlns:p14="http://schemas.microsoft.com/office/powerpoint/2010/main" val="31425365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83.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8" Type="http://schemas.openxmlformats.org/officeDocument/2006/relationships/image" Target="../media/image289.png"/><Relationship Id="rId3" Type="http://schemas.openxmlformats.org/officeDocument/2006/relationships/image" Target="../media/image284.png"/><Relationship Id="rId7" Type="http://schemas.openxmlformats.org/officeDocument/2006/relationships/image" Target="../media/image288.jp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287.jpeg"/><Relationship Id="rId5" Type="http://schemas.openxmlformats.org/officeDocument/2006/relationships/image" Target="../media/image286.jpeg"/><Relationship Id="rId4" Type="http://schemas.openxmlformats.org/officeDocument/2006/relationships/image" Target="../media/image285.png"/><Relationship Id="rId9" Type="http://schemas.openxmlformats.org/officeDocument/2006/relationships/image" Target="../media/image290.png"/></Relationships>
</file>

<file path=ppt/slides/_rels/slide16.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hyperlink" Target="http://www.greatermanchester-ca.gov.uk/what-we-do/agein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17" Type="http://schemas.openxmlformats.org/officeDocument/2006/relationships/image" Target="../media/image122.png"/><Relationship Id="rId21" Type="http://schemas.openxmlformats.org/officeDocument/2006/relationships/image" Target="../media/image26.png"/><Relationship Id="rId63" Type="http://schemas.openxmlformats.org/officeDocument/2006/relationships/image" Target="../media/image68.png"/><Relationship Id="rId159" Type="http://schemas.openxmlformats.org/officeDocument/2006/relationships/image" Target="../media/image164.png"/><Relationship Id="rId170" Type="http://schemas.openxmlformats.org/officeDocument/2006/relationships/image" Target="../media/image175.png"/><Relationship Id="rId226" Type="http://schemas.openxmlformats.org/officeDocument/2006/relationships/image" Target="../media/image231.png"/><Relationship Id="rId107" Type="http://schemas.openxmlformats.org/officeDocument/2006/relationships/image" Target="../media/image112.png"/><Relationship Id="rId268" Type="http://schemas.openxmlformats.org/officeDocument/2006/relationships/image" Target="../media/image273.png"/><Relationship Id="rId11" Type="http://schemas.openxmlformats.org/officeDocument/2006/relationships/image" Target="../media/image16.png"/><Relationship Id="rId32" Type="http://schemas.openxmlformats.org/officeDocument/2006/relationships/image" Target="../media/image37.png"/><Relationship Id="rId53" Type="http://schemas.openxmlformats.org/officeDocument/2006/relationships/image" Target="../media/image58.png"/><Relationship Id="rId74" Type="http://schemas.openxmlformats.org/officeDocument/2006/relationships/image" Target="../media/image79.png"/><Relationship Id="rId128" Type="http://schemas.openxmlformats.org/officeDocument/2006/relationships/image" Target="../media/image133.png"/><Relationship Id="rId149" Type="http://schemas.openxmlformats.org/officeDocument/2006/relationships/image" Target="../media/image154.png"/><Relationship Id="rId5" Type="http://schemas.openxmlformats.org/officeDocument/2006/relationships/image" Target="../media/image10.png"/><Relationship Id="rId95" Type="http://schemas.openxmlformats.org/officeDocument/2006/relationships/image" Target="../media/image100.png"/><Relationship Id="rId160" Type="http://schemas.openxmlformats.org/officeDocument/2006/relationships/image" Target="../media/image165.png"/><Relationship Id="rId181" Type="http://schemas.openxmlformats.org/officeDocument/2006/relationships/image" Target="../media/image186.png"/><Relationship Id="rId216" Type="http://schemas.openxmlformats.org/officeDocument/2006/relationships/image" Target="../media/image221.png"/><Relationship Id="rId237" Type="http://schemas.openxmlformats.org/officeDocument/2006/relationships/image" Target="../media/image242.png"/><Relationship Id="rId258" Type="http://schemas.openxmlformats.org/officeDocument/2006/relationships/image" Target="../media/image263.png"/><Relationship Id="rId22" Type="http://schemas.openxmlformats.org/officeDocument/2006/relationships/image" Target="../media/image27.png"/><Relationship Id="rId43" Type="http://schemas.openxmlformats.org/officeDocument/2006/relationships/image" Target="../media/image48.png"/><Relationship Id="rId64" Type="http://schemas.openxmlformats.org/officeDocument/2006/relationships/image" Target="../media/image69.png"/><Relationship Id="rId118" Type="http://schemas.openxmlformats.org/officeDocument/2006/relationships/image" Target="../media/image123.png"/><Relationship Id="rId139" Type="http://schemas.openxmlformats.org/officeDocument/2006/relationships/image" Target="../media/image144.png"/><Relationship Id="rId85" Type="http://schemas.openxmlformats.org/officeDocument/2006/relationships/image" Target="../media/image90.png"/><Relationship Id="rId150" Type="http://schemas.openxmlformats.org/officeDocument/2006/relationships/image" Target="../media/image155.png"/><Relationship Id="rId171" Type="http://schemas.openxmlformats.org/officeDocument/2006/relationships/image" Target="../media/image176.png"/><Relationship Id="rId192" Type="http://schemas.openxmlformats.org/officeDocument/2006/relationships/image" Target="../media/image197.png"/><Relationship Id="rId206" Type="http://schemas.openxmlformats.org/officeDocument/2006/relationships/image" Target="../media/image211.png"/><Relationship Id="rId227" Type="http://schemas.openxmlformats.org/officeDocument/2006/relationships/image" Target="../media/image232.png"/><Relationship Id="rId248" Type="http://schemas.openxmlformats.org/officeDocument/2006/relationships/image" Target="../media/image253.png"/><Relationship Id="rId12" Type="http://schemas.openxmlformats.org/officeDocument/2006/relationships/image" Target="../media/image17.png"/><Relationship Id="rId33" Type="http://schemas.openxmlformats.org/officeDocument/2006/relationships/image" Target="../media/image38.png"/><Relationship Id="rId108" Type="http://schemas.openxmlformats.org/officeDocument/2006/relationships/image" Target="../media/image113.png"/><Relationship Id="rId129" Type="http://schemas.openxmlformats.org/officeDocument/2006/relationships/image" Target="../media/image134.png"/><Relationship Id="rId54" Type="http://schemas.openxmlformats.org/officeDocument/2006/relationships/image" Target="../media/image59.png"/><Relationship Id="rId75" Type="http://schemas.openxmlformats.org/officeDocument/2006/relationships/image" Target="../media/image80.png"/><Relationship Id="rId96" Type="http://schemas.openxmlformats.org/officeDocument/2006/relationships/image" Target="../media/image101.png"/><Relationship Id="rId140" Type="http://schemas.openxmlformats.org/officeDocument/2006/relationships/image" Target="../media/image145.png"/><Relationship Id="rId161" Type="http://schemas.openxmlformats.org/officeDocument/2006/relationships/image" Target="../media/image166.png"/><Relationship Id="rId182" Type="http://schemas.openxmlformats.org/officeDocument/2006/relationships/image" Target="../media/image187.png"/><Relationship Id="rId217" Type="http://schemas.openxmlformats.org/officeDocument/2006/relationships/image" Target="../media/image222.png"/><Relationship Id="rId6" Type="http://schemas.openxmlformats.org/officeDocument/2006/relationships/image" Target="../media/image11.png"/><Relationship Id="rId238" Type="http://schemas.openxmlformats.org/officeDocument/2006/relationships/image" Target="../media/image243.png"/><Relationship Id="rId259" Type="http://schemas.openxmlformats.org/officeDocument/2006/relationships/image" Target="../media/image264.png"/><Relationship Id="rId23" Type="http://schemas.openxmlformats.org/officeDocument/2006/relationships/image" Target="../media/image28.png"/><Relationship Id="rId119" Type="http://schemas.openxmlformats.org/officeDocument/2006/relationships/image" Target="../media/image124.png"/><Relationship Id="rId44" Type="http://schemas.openxmlformats.org/officeDocument/2006/relationships/image" Target="../media/image49.png"/><Relationship Id="rId65" Type="http://schemas.openxmlformats.org/officeDocument/2006/relationships/image" Target="../media/image70.png"/><Relationship Id="rId86" Type="http://schemas.openxmlformats.org/officeDocument/2006/relationships/image" Target="../media/image91.png"/><Relationship Id="rId130" Type="http://schemas.openxmlformats.org/officeDocument/2006/relationships/image" Target="../media/image135.png"/><Relationship Id="rId151" Type="http://schemas.openxmlformats.org/officeDocument/2006/relationships/image" Target="../media/image156.png"/><Relationship Id="rId172" Type="http://schemas.openxmlformats.org/officeDocument/2006/relationships/image" Target="../media/image177.png"/><Relationship Id="rId193" Type="http://schemas.openxmlformats.org/officeDocument/2006/relationships/image" Target="../media/image198.png"/><Relationship Id="rId207" Type="http://schemas.openxmlformats.org/officeDocument/2006/relationships/image" Target="../media/image212.png"/><Relationship Id="rId228" Type="http://schemas.openxmlformats.org/officeDocument/2006/relationships/image" Target="../media/image233.png"/><Relationship Id="rId249" Type="http://schemas.openxmlformats.org/officeDocument/2006/relationships/image" Target="../media/image254.png"/><Relationship Id="rId13" Type="http://schemas.openxmlformats.org/officeDocument/2006/relationships/image" Target="../media/image18.png"/><Relationship Id="rId109" Type="http://schemas.openxmlformats.org/officeDocument/2006/relationships/image" Target="../media/image114.png"/><Relationship Id="rId260" Type="http://schemas.openxmlformats.org/officeDocument/2006/relationships/image" Target="../media/image265.png"/><Relationship Id="rId34" Type="http://schemas.openxmlformats.org/officeDocument/2006/relationships/image" Target="../media/image39.png"/><Relationship Id="rId55" Type="http://schemas.openxmlformats.org/officeDocument/2006/relationships/image" Target="../media/image60.png"/><Relationship Id="rId76" Type="http://schemas.openxmlformats.org/officeDocument/2006/relationships/image" Target="../media/image81.png"/><Relationship Id="rId97" Type="http://schemas.openxmlformats.org/officeDocument/2006/relationships/image" Target="../media/image102.png"/><Relationship Id="rId120" Type="http://schemas.openxmlformats.org/officeDocument/2006/relationships/image" Target="../media/image125.png"/><Relationship Id="rId141" Type="http://schemas.openxmlformats.org/officeDocument/2006/relationships/image" Target="../media/image146.png"/><Relationship Id="rId7" Type="http://schemas.openxmlformats.org/officeDocument/2006/relationships/image" Target="../media/image12.png"/><Relationship Id="rId162" Type="http://schemas.openxmlformats.org/officeDocument/2006/relationships/image" Target="../media/image167.png"/><Relationship Id="rId183" Type="http://schemas.openxmlformats.org/officeDocument/2006/relationships/image" Target="../media/image188.png"/><Relationship Id="rId218" Type="http://schemas.openxmlformats.org/officeDocument/2006/relationships/image" Target="../media/image223.png"/><Relationship Id="rId239" Type="http://schemas.openxmlformats.org/officeDocument/2006/relationships/image" Target="../media/image244.png"/><Relationship Id="rId250" Type="http://schemas.openxmlformats.org/officeDocument/2006/relationships/image" Target="../media/image255.png"/><Relationship Id="rId24" Type="http://schemas.openxmlformats.org/officeDocument/2006/relationships/image" Target="../media/image29.png"/><Relationship Id="rId45" Type="http://schemas.openxmlformats.org/officeDocument/2006/relationships/image" Target="../media/image50.png"/><Relationship Id="rId66" Type="http://schemas.openxmlformats.org/officeDocument/2006/relationships/image" Target="../media/image71.png"/><Relationship Id="rId87" Type="http://schemas.openxmlformats.org/officeDocument/2006/relationships/image" Target="../media/image92.png"/><Relationship Id="rId110" Type="http://schemas.openxmlformats.org/officeDocument/2006/relationships/image" Target="../media/image115.png"/><Relationship Id="rId131" Type="http://schemas.openxmlformats.org/officeDocument/2006/relationships/image" Target="../media/image136.png"/><Relationship Id="rId152" Type="http://schemas.openxmlformats.org/officeDocument/2006/relationships/image" Target="../media/image157.png"/><Relationship Id="rId173" Type="http://schemas.openxmlformats.org/officeDocument/2006/relationships/image" Target="../media/image178.png"/><Relationship Id="rId194" Type="http://schemas.openxmlformats.org/officeDocument/2006/relationships/image" Target="../media/image199.png"/><Relationship Id="rId208" Type="http://schemas.openxmlformats.org/officeDocument/2006/relationships/image" Target="../media/image213.png"/><Relationship Id="rId229" Type="http://schemas.openxmlformats.org/officeDocument/2006/relationships/image" Target="../media/image234.png"/><Relationship Id="rId240" Type="http://schemas.openxmlformats.org/officeDocument/2006/relationships/image" Target="../media/image245.png"/><Relationship Id="rId261" Type="http://schemas.openxmlformats.org/officeDocument/2006/relationships/image" Target="../media/image266.png"/><Relationship Id="rId14" Type="http://schemas.openxmlformats.org/officeDocument/2006/relationships/image" Target="../media/image19.png"/><Relationship Id="rId35" Type="http://schemas.openxmlformats.org/officeDocument/2006/relationships/image" Target="../media/image40.png"/><Relationship Id="rId56" Type="http://schemas.openxmlformats.org/officeDocument/2006/relationships/image" Target="../media/image61.png"/><Relationship Id="rId77" Type="http://schemas.openxmlformats.org/officeDocument/2006/relationships/image" Target="../media/image82.png"/><Relationship Id="rId100" Type="http://schemas.openxmlformats.org/officeDocument/2006/relationships/image" Target="../media/image105.png"/><Relationship Id="rId8" Type="http://schemas.openxmlformats.org/officeDocument/2006/relationships/image" Target="../media/image13.png"/><Relationship Id="rId98" Type="http://schemas.openxmlformats.org/officeDocument/2006/relationships/image" Target="../media/image103.png"/><Relationship Id="rId121" Type="http://schemas.openxmlformats.org/officeDocument/2006/relationships/image" Target="../media/image126.png"/><Relationship Id="rId142" Type="http://schemas.openxmlformats.org/officeDocument/2006/relationships/image" Target="../media/image147.png"/><Relationship Id="rId163" Type="http://schemas.openxmlformats.org/officeDocument/2006/relationships/image" Target="../media/image168.png"/><Relationship Id="rId184" Type="http://schemas.openxmlformats.org/officeDocument/2006/relationships/image" Target="../media/image189.png"/><Relationship Id="rId219" Type="http://schemas.openxmlformats.org/officeDocument/2006/relationships/image" Target="../media/image224.png"/><Relationship Id="rId230" Type="http://schemas.openxmlformats.org/officeDocument/2006/relationships/image" Target="../media/image235.png"/><Relationship Id="rId251" Type="http://schemas.openxmlformats.org/officeDocument/2006/relationships/image" Target="../media/image256.png"/><Relationship Id="rId25" Type="http://schemas.openxmlformats.org/officeDocument/2006/relationships/image" Target="../media/image30.png"/><Relationship Id="rId46" Type="http://schemas.openxmlformats.org/officeDocument/2006/relationships/image" Target="../media/image51.png"/><Relationship Id="rId67" Type="http://schemas.openxmlformats.org/officeDocument/2006/relationships/image" Target="../media/image72.png"/><Relationship Id="rId88" Type="http://schemas.openxmlformats.org/officeDocument/2006/relationships/image" Target="../media/image93.png"/><Relationship Id="rId111" Type="http://schemas.openxmlformats.org/officeDocument/2006/relationships/image" Target="../media/image116.png"/><Relationship Id="rId132" Type="http://schemas.openxmlformats.org/officeDocument/2006/relationships/image" Target="../media/image137.png"/><Relationship Id="rId153" Type="http://schemas.openxmlformats.org/officeDocument/2006/relationships/image" Target="../media/image158.png"/><Relationship Id="rId174" Type="http://schemas.openxmlformats.org/officeDocument/2006/relationships/image" Target="../media/image179.png"/><Relationship Id="rId195" Type="http://schemas.openxmlformats.org/officeDocument/2006/relationships/image" Target="../media/image200.png"/><Relationship Id="rId209" Type="http://schemas.openxmlformats.org/officeDocument/2006/relationships/image" Target="../media/image214.png"/><Relationship Id="rId220" Type="http://schemas.openxmlformats.org/officeDocument/2006/relationships/image" Target="../media/image225.png"/><Relationship Id="rId241" Type="http://schemas.openxmlformats.org/officeDocument/2006/relationships/image" Target="../media/image246.png"/><Relationship Id="rId15" Type="http://schemas.openxmlformats.org/officeDocument/2006/relationships/image" Target="../media/image20.png"/><Relationship Id="rId36" Type="http://schemas.openxmlformats.org/officeDocument/2006/relationships/image" Target="../media/image41.png"/><Relationship Id="rId57" Type="http://schemas.openxmlformats.org/officeDocument/2006/relationships/image" Target="../media/image62.png"/><Relationship Id="rId262" Type="http://schemas.openxmlformats.org/officeDocument/2006/relationships/image" Target="../media/image267.png"/><Relationship Id="rId78" Type="http://schemas.openxmlformats.org/officeDocument/2006/relationships/image" Target="../media/image83.png"/><Relationship Id="rId99" Type="http://schemas.openxmlformats.org/officeDocument/2006/relationships/image" Target="../media/image104.png"/><Relationship Id="rId101" Type="http://schemas.openxmlformats.org/officeDocument/2006/relationships/image" Target="../media/image106.png"/><Relationship Id="rId122" Type="http://schemas.openxmlformats.org/officeDocument/2006/relationships/image" Target="../media/image127.png"/><Relationship Id="rId143" Type="http://schemas.openxmlformats.org/officeDocument/2006/relationships/image" Target="../media/image148.png"/><Relationship Id="rId164" Type="http://schemas.openxmlformats.org/officeDocument/2006/relationships/image" Target="../media/image169.png"/><Relationship Id="rId185" Type="http://schemas.openxmlformats.org/officeDocument/2006/relationships/image" Target="../media/image190.png"/><Relationship Id="rId9" Type="http://schemas.openxmlformats.org/officeDocument/2006/relationships/image" Target="../media/image14.png"/><Relationship Id="rId210" Type="http://schemas.openxmlformats.org/officeDocument/2006/relationships/image" Target="../media/image215.png"/><Relationship Id="rId26" Type="http://schemas.openxmlformats.org/officeDocument/2006/relationships/image" Target="../media/image31.png"/><Relationship Id="rId231" Type="http://schemas.openxmlformats.org/officeDocument/2006/relationships/image" Target="../media/image236.png"/><Relationship Id="rId252" Type="http://schemas.openxmlformats.org/officeDocument/2006/relationships/image" Target="../media/image257.png"/><Relationship Id="rId47" Type="http://schemas.openxmlformats.org/officeDocument/2006/relationships/image" Target="../media/image52.png"/><Relationship Id="rId68" Type="http://schemas.openxmlformats.org/officeDocument/2006/relationships/image" Target="../media/image73.png"/><Relationship Id="rId89" Type="http://schemas.openxmlformats.org/officeDocument/2006/relationships/image" Target="../media/image94.png"/><Relationship Id="rId112" Type="http://schemas.openxmlformats.org/officeDocument/2006/relationships/image" Target="../media/image117.png"/><Relationship Id="rId133" Type="http://schemas.openxmlformats.org/officeDocument/2006/relationships/image" Target="../media/image138.png"/><Relationship Id="rId154" Type="http://schemas.openxmlformats.org/officeDocument/2006/relationships/image" Target="../media/image159.png"/><Relationship Id="rId175" Type="http://schemas.openxmlformats.org/officeDocument/2006/relationships/image" Target="../media/image180.png"/><Relationship Id="rId196" Type="http://schemas.openxmlformats.org/officeDocument/2006/relationships/image" Target="../media/image201.png"/><Relationship Id="rId200" Type="http://schemas.openxmlformats.org/officeDocument/2006/relationships/image" Target="../media/image205.png"/><Relationship Id="rId16" Type="http://schemas.openxmlformats.org/officeDocument/2006/relationships/image" Target="../media/image21.png"/><Relationship Id="rId221" Type="http://schemas.openxmlformats.org/officeDocument/2006/relationships/image" Target="../media/image226.png"/><Relationship Id="rId242" Type="http://schemas.openxmlformats.org/officeDocument/2006/relationships/image" Target="../media/image247.png"/><Relationship Id="rId263" Type="http://schemas.openxmlformats.org/officeDocument/2006/relationships/image" Target="../media/image268.png"/><Relationship Id="rId37" Type="http://schemas.openxmlformats.org/officeDocument/2006/relationships/image" Target="../media/image42.png"/><Relationship Id="rId58" Type="http://schemas.openxmlformats.org/officeDocument/2006/relationships/image" Target="../media/image63.png"/><Relationship Id="rId79" Type="http://schemas.openxmlformats.org/officeDocument/2006/relationships/image" Target="../media/image84.png"/><Relationship Id="rId102" Type="http://schemas.openxmlformats.org/officeDocument/2006/relationships/image" Target="../media/image107.png"/><Relationship Id="rId123" Type="http://schemas.openxmlformats.org/officeDocument/2006/relationships/image" Target="../media/image128.png"/><Relationship Id="rId144" Type="http://schemas.openxmlformats.org/officeDocument/2006/relationships/image" Target="../media/image149.png"/><Relationship Id="rId90" Type="http://schemas.openxmlformats.org/officeDocument/2006/relationships/image" Target="../media/image95.png"/><Relationship Id="rId165" Type="http://schemas.openxmlformats.org/officeDocument/2006/relationships/image" Target="../media/image170.png"/><Relationship Id="rId186" Type="http://schemas.openxmlformats.org/officeDocument/2006/relationships/image" Target="../media/image191.png"/><Relationship Id="rId211" Type="http://schemas.openxmlformats.org/officeDocument/2006/relationships/image" Target="../media/image216.png"/><Relationship Id="rId232" Type="http://schemas.openxmlformats.org/officeDocument/2006/relationships/image" Target="../media/image237.png"/><Relationship Id="rId253" Type="http://schemas.openxmlformats.org/officeDocument/2006/relationships/image" Target="../media/image258.png"/><Relationship Id="rId27" Type="http://schemas.openxmlformats.org/officeDocument/2006/relationships/image" Target="../media/image32.png"/><Relationship Id="rId48" Type="http://schemas.openxmlformats.org/officeDocument/2006/relationships/image" Target="../media/image53.png"/><Relationship Id="rId69" Type="http://schemas.openxmlformats.org/officeDocument/2006/relationships/image" Target="../media/image74.png"/><Relationship Id="rId113" Type="http://schemas.openxmlformats.org/officeDocument/2006/relationships/image" Target="../media/image118.png"/><Relationship Id="rId134" Type="http://schemas.openxmlformats.org/officeDocument/2006/relationships/image" Target="../media/image139.png"/><Relationship Id="rId80" Type="http://schemas.openxmlformats.org/officeDocument/2006/relationships/image" Target="../media/image85.png"/><Relationship Id="rId155" Type="http://schemas.openxmlformats.org/officeDocument/2006/relationships/image" Target="../media/image160.png"/><Relationship Id="rId176" Type="http://schemas.openxmlformats.org/officeDocument/2006/relationships/image" Target="../media/image181.png"/><Relationship Id="rId197" Type="http://schemas.openxmlformats.org/officeDocument/2006/relationships/image" Target="../media/image202.png"/><Relationship Id="rId201" Type="http://schemas.openxmlformats.org/officeDocument/2006/relationships/image" Target="../media/image206.png"/><Relationship Id="rId222" Type="http://schemas.openxmlformats.org/officeDocument/2006/relationships/image" Target="../media/image227.png"/><Relationship Id="rId243" Type="http://schemas.openxmlformats.org/officeDocument/2006/relationships/image" Target="../media/image248.png"/><Relationship Id="rId264" Type="http://schemas.openxmlformats.org/officeDocument/2006/relationships/image" Target="../media/image269.png"/><Relationship Id="rId17" Type="http://schemas.openxmlformats.org/officeDocument/2006/relationships/image" Target="../media/image22.png"/><Relationship Id="rId38" Type="http://schemas.openxmlformats.org/officeDocument/2006/relationships/image" Target="../media/image43.png"/><Relationship Id="rId59" Type="http://schemas.openxmlformats.org/officeDocument/2006/relationships/image" Target="../media/image64.png"/><Relationship Id="rId103" Type="http://schemas.openxmlformats.org/officeDocument/2006/relationships/image" Target="../media/image108.png"/><Relationship Id="rId124" Type="http://schemas.openxmlformats.org/officeDocument/2006/relationships/image" Target="../media/image129.png"/><Relationship Id="rId70" Type="http://schemas.openxmlformats.org/officeDocument/2006/relationships/image" Target="../media/image75.png"/><Relationship Id="rId91" Type="http://schemas.openxmlformats.org/officeDocument/2006/relationships/image" Target="../media/image96.png"/><Relationship Id="rId145" Type="http://schemas.openxmlformats.org/officeDocument/2006/relationships/image" Target="../media/image150.png"/><Relationship Id="rId166" Type="http://schemas.openxmlformats.org/officeDocument/2006/relationships/image" Target="../media/image171.png"/><Relationship Id="rId187" Type="http://schemas.openxmlformats.org/officeDocument/2006/relationships/image" Target="../media/image192.png"/><Relationship Id="rId1" Type="http://schemas.openxmlformats.org/officeDocument/2006/relationships/slideLayout" Target="../slideLayouts/slideLayout7.xml"/><Relationship Id="rId212" Type="http://schemas.openxmlformats.org/officeDocument/2006/relationships/image" Target="../media/image217.png"/><Relationship Id="rId233" Type="http://schemas.openxmlformats.org/officeDocument/2006/relationships/image" Target="../media/image238.png"/><Relationship Id="rId254" Type="http://schemas.openxmlformats.org/officeDocument/2006/relationships/image" Target="../media/image259.png"/><Relationship Id="rId28" Type="http://schemas.openxmlformats.org/officeDocument/2006/relationships/image" Target="../media/image33.png"/><Relationship Id="rId49" Type="http://schemas.openxmlformats.org/officeDocument/2006/relationships/image" Target="../media/image54.png"/><Relationship Id="rId114" Type="http://schemas.openxmlformats.org/officeDocument/2006/relationships/image" Target="../media/image119.png"/><Relationship Id="rId60" Type="http://schemas.openxmlformats.org/officeDocument/2006/relationships/image" Target="../media/image65.png"/><Relationship Id="rId81" Type="http://schemas.openxmlformats.org/officeDocument/2006/relationships/image" Target="../media/image86.png"/><Relationship Id="rId135" Type="http://schemas.openxmlformats.org/officeDocument/2006/relationships/image" Target="../media/image140.png"/><Relationship Id="rId156" Type="http://schemas.openxmlformats.org/officeDocument/2006/relationships/image" Target="../media/image161.png"/><Relationship Id="rId177" Type="http://schemas.openxmlformats.org/officeDocument/2006/relationships/image" Target="../media/image182.png"/><Relationship Id="rId198" Type="http://schemas.openxmlformats.org/officeDocument/2006/relationships/image" Target="../media/image203.png"/><Relationship Id="rId202" Type="http://schemas.openxmlformats.org/officeDocument/2006/relationships/image" Target="../media/image207.png"/><Relationship Id="rId223" Type="http://schemas.openxmlformats.org/officeDocument/2006/relationships/image" Target="../media/image228.png"/><Relationship Id="rId244" Type="http://schemas.openxmlformats.org/officeDocument/2006/relationships/image" Target="../media/image249.png"/><Relationship Id="rId18" Type="http://schemas.openxmlformats.org/officeDocument/2006/relationships/image" Target="../media/image23.png"/><Relationship Id="rId39" Type="http://schemas.openxmlformats.org/officeDocument/2006/relationships/image" Target="../media/image44.png"/><Relationship Id="rId265" Type="http://schemas.openxmlformats.org/officeDocument/2006/relationships/image" Target="../media/image270.png"/><Relationship Id="rId50" Type="http://schemas.openxmlformats.org/officeDocument/2006/relationships/image" Target="../media/image55.png"/><Relationship Id="rId104" Type="http://schemas.openxmlformats.org/officeDocument/2006/relationships/image" Target="../media/image109.png"/><Relationship Id="rId125" Type="http://schemas.openxmlformats.org/officeDocument/2006/relationships/image" Target="../media/image130.png"/><Relationship Id="rId146" Type="http://schemas.openxmlformats.org/officeDocument/2006/relationships/image" Target="../media/image151.png"/><Relationship Id="rId167" Type="http://schemas.openxmlformats.org/officeDocument/2006/relationships/image" Target="../media/image172.png"/><Relationship Id="rId188" Type="http://schemas.openxmlformats.org/officeDocument/2006/relationships/image" Target="../media/image193.png"/><Relationship Id="rId71" Type="http://schemas.openxmlformats.org/officeDocument/2006/relationships/image" Target="../media/image76.png"/><Relationship Id="rId92" Type="http://schemas.openxmlformats.org/officeDocument/2006/relationships/image" Target="../media/image97.png"/><Relationship Id="rId213" Type="http://schemas.openxmlformats.org/officeDocument/2006/relationships/image" Target="../media/image218.png"/><Relationship Id="rId234" Type="http://schemas.openxmlformats.org/officeDocument/2006/relationships/image" Target="../media/image239.png"/><Relationship Id="rId2" Type="http://schemas.openxmlformats.org/officeDocument/2006/relationships/image" Target="../media/image7.png"/><Relationship Id="rId29" Type="http://schemas.openxmlformats.org/officeDocument/2006/relationships/image" Target="../media/image34.png"/><Relationship Id="rId255" Type="http://schemas.openxmlformats.org/officeDocument/2006/relationships/image" Target="../media/image260.png"/><Relationship Id="rId40" Type="http://schemas.openxmlformats.org/officeDocument/2006/relationships/image" Target="../media/image45.png"/><Relationship Id="rId115" Type="http://schemas.openxmlformats.org/officeDocument/2006/relationships/image" Target="../media/image120.png"/><Relationship Id="rId136" Type="http://schemas.openxmlformats.org/officeDocument/2006/relationships/image" Target="../media/image141.png"/><Relationship Id="rId157" Type="http://schemas.openxmlformats.org/officeDocument/2006/relationships/image" Target="../media/image162.png"/><Relationship Id="rId178" Type="http://schemas.openxmlformats.org/officeDocument/2006/relationships/image" Target="../media/image183.png"/><Relationship Id="rId61" Type="http://schemas.openxmlformats.org/officeDocument/2006/relationships/image" Target="../media/image66.png"/><Relationship Id="rId82" Type="http://schemas.openxmlformats.org/officeDocument/2006/relationships/image" Target="../media/image87.png"/><Relationship Id="rId199" Type="http://schemas.openxmlformats.org/officeDocument/2006/relationships/image" Target="../media/image204.png"/><Relationship Id="rId203" Type="http://schemas.openxmlformats.org/officeDocument/2006/relationships/image" Target="../media/image208.png"/><Relationship Id="rId19" Type="http://schemas.openxmlformats.org/officeDocument/2006/relationships/image" Target="../media/image24.png"/><Relationship Id="rId224" Type="http://schemas.openxmlformats.org/officeDocument/2006/relationships/image" Target="../media/image229.png"/><Relationship Id="rId245" Type="http://schemas.openxmlformats.org/officeDocument/2006/relationships/image" Target="../media/image250.png"/><Relationship Id="rId266" Type="http://schemas.openxmlformats.org/officeDocument/2006/relationships/image" Target="../media/image271.png"/><Relationship Id="rId30" Type="http://schemas.openxmlformats.org/officeDocument/2006/relationships/image" Target="../media/image35.png"/><Relationship Id="rId105" Type="http://schemas.openxmlformats.org/officeDocument/2006/relationships/image" Target="../media/image110.png"/><Relationship Id="rId126" Type="http://schemas.openxmlformats.org/officeDocument/2006/relationships/image" Target="../media/image131.png"/><Relationship Id="rId147" Type="http://schemas.openxmlformats.org/officeDocument/2006/relationships/image" Target="../media/image152.png"/><Relationship Id="rId168" Type="http://schemas.openxmlformats.org/officeDocument/2006/relationships/image" Target="../media/image173.png"/><Relationship Id="rId51" Type="http://schemas.openxmlformats.org/officeDocument/2006/relationships/image" Target="../media/image56.png"/><Relationship Id="rId72" Type="http://schemas.openxmlformats.org/officeDocument/2006/relationships/image" Target="../media/image77.png"/><Relationship Id="rId93" Type="http://schemas.openxmlformats.org/officeDocument/2006/relationships/image" Target="../media/image98.png"/><Relationship Id="rId189" Type="http://schemas.openxmlformats.org/officeDocument/2006/relationships/image" Target="../media/image194.png"/><Relationship Id="rId3" Type="http://schemas.openxmlformats.org/officeDocument/2006/relationships/image" Target="../media/image8.png"/><Relationship Id="rId214" Type="http://schemas.openxmlformats.org/officeDocument/2006/relationships/image" Target="../media/image219.png"/><Relationship Id="rId235" Type="http://schemas.openxmlformats.org/officeDocument/2006/relationships/image" Target="../media/image240.png"/><Relationship Id="rId256" Type="http://schemas.openxmlformats.org/officeDocument/2006/relationships/image" Target="../media/image261.png"/><Relationship Id="rId116" Type="http://schemas.openxmlformats.org/officeDocument/2006/relationships/image" Target="../media/image121.png"/><Relationship Id="rId137" Type="http://schemas.openxmlformats.org/officeDocument/2006/relationships/image" Target="../media/image142.png"/><Relationship Id="rId158" Type="http://schemas.openxmlformats.org/officeDocument/2006/relationships/image" Target="../media/image163.png"/><Relationship Id="rId20" Type="http://schemas.openxmlformats.org/officeDocument/2006/relationships/image" Target="../media/image25.png"/><Relationship Id="rId41" Type="http://schemas.openxmlformats.org/officeDocument/2006/relationships/image" Target="../media/image46.png"/><Relationship Id="rId62" Type="http://schemas.openxmlformats.org/officeDocument/2006/relationships/image" Target="../media/image67.png"/><Relationship Id="rId83" Type="http://schemas.openxmlformats.org/officeDocument/2006/relationships/image" Target="../media/image88.png"/><Relationship Id="rId179" Type="http://schemas.openxmlformats.org/officeDocument/2006/relationships/image" Target="../media/image184.png"/><Relationship Id="rId190" Type="http://schemas.openxmlformats.org/officeDocument/2006/relationships/image" Target="../media/image195.png"/><Relationship Id="rId204" Type="http://schemas.openxmlformats.org/officeDocument/2006/relationships/image" Target="../media/image209.png"/><Relationship Id="rId225" Type="http://schemas.openxmlformats.org/officeDocument/2006/relationships/image" Target="../media/image230.png"/><Relationship Id="rId246" Type="http://schemas.openxmlformats.org/officeDocument/2006/relationships/image" Target="../media/image251.png"/><Relationship Id="rId267" Type="http://schemas.openxmlformats.org/officeDocument/2006/relationships/image" Target="../media/image272.png"/><Relationship Id="rId106" Type="http://schemas.openxmlformats.org/officeDocument/2006/relationships/image" Target="../media/image111.png"/><Relationship Id="rId127" Type="http://schemas.openxmlformats.org/officeDocument/2006/relationships/image" Target="../media/image132.png"/><Relationship Id="rId10" Type="http://schemas.openxmlformats.org/officeDocument/2006/relationships/image" Target="../media/image15.png"/><Relationship Id="rId31" Type="http://schemas.openxmlformats.org/officeDocument/2006/relationships/image" Target="../media/image36.png"/><Relationship Id="rId52" Type="http://schemas.openxmlformats.org/officeDocument/2006/relationships/image" Target="../media/image57.png"/><Relationship Id="rId73" Type="http://schemas.openxmlformats.org/officeDocument/2006/relationships/image" Target="../media/image78.png"/><Relationship Id="rId94" Type="http://schemas.openxmlformats.org/officeDocument/2006/relationships/image" Target="../media/image99.png"/><Relationship Id="rId148" Type="http://schemas.openxmlformats.org/officeDocument/2006/relationships/image" Target="../media/image153.png"/><Relationship Id="rId169" Type="http://schemas.openxmlformats.org/officeDocument/2006/relationships/image" Target="../media/image174.png"/><Relationship Id="rId4" Type="http://schemas.openxmlformats.org/officeDocument/2006/relationships/image" Target="../media/image9.png"/><Relationship Id="rId180" Type="http://schemas.openxmlformats.org/officeDocument/2006/relationships/image" Target="../media/image185.png"/><Relationship Id="rId215" Type="http://schemas.openxmlformats.org/officeDocument/2006/relationships/image" Target="../media/image220.png"/><Relationship Id="rId236" Type="http://schemas.openxmlformats.org/officeDocument/2006/relationships/image" Target="../media/image241.png"/><Relationship Id="rId257" Type="http://schemas.openxmlformats.org/officeDocument/2006/relationships/image" Target="../media/image262.png"/><Relationship Id="rId42" Type="http://schemas.openxmlformats.org/officeDocument/2006/relationships/image" Target="../media/image47.png"/><Relationship Id="rId84" Type="http://schemas.openxmlformats.org/officeDocument/2006/relationships/image" Target="../media/image89.png"/><Relationship Id="rId138" Type="http://schemas.openxmlformats.org/officeDocument/2006/relationships/image" Target="../media/image143.png"/><Relationship Id="rId191" Type="http://schemas.openxmlformats.org/officeDocument/2006/relationships/image" Target="../media/image196.png"/><Relationship Id="rId205" Type="http://schemas.openxmlformats.org/officeDocument/2006/relationships/image" Target="../media/image210.png"/><Relationship Id="rId247" Type="http://schemas.openxmlformats.org/officeDocument/2006/relationships/image" Target="../media/image252.png"/></Relationships>
</file>

<file path=ppt/slides/_rels/slide7.xml.rels><?xml version="1.0" encoding="UTF-8" standalone="yes"?>
<Relationships xmlns="http://schemas.openxmlformats.org/package/2006/relationships"><Relationship Id="rId3" Type="http://schemas.openxmlformats.org/officeDocument/2006/relationships/image" Target="../media/image275.jpg"/><Relationship Id="rId2" Type="http://schemas.openxmlformats.org/officeDocument/2006/relationships/image" Target="../media/image274.png"/><Relationship Id="rId1" Type="http://schemas.openxmlformats.org/officeDocument/2006/relationships/slideLayout" Target="../slideLayouts/slideLayout14.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277.jpg"/><Relationship Id="rId2" Type="http://schemas.openxmlformats.org/officeDocument/2006/relationships/image" Target="../media/image276.jpg"/><Relationship Id="rId1" Type="http://schemas.openxmlformats.org/officeDocument/2006/relationships/slideLayout" Target="../slideLayouts/slideLayout13.xml"/><Relationship Id="rId6" Type="http://schemas.openxmlformats.org/officeDocument/2006/relationships/image" Target="../media/image4.jpeg"/><Relationship Id="rId5" Type="http://schemas.openxmlformats.org/officeDocument/2006/relationships/image" Target="../media/image279.jpg"/><Relationship Id="rId4" Type="http://schemas.openxmlformats.org/officeDocument/2006/relationships/image" Target="../media/image278.jpg"/></Relationships>
</file>

<file path=ppt/slides/_rels/slide9.xml.rels><?xml version="1.0" encoding="UTF-8" standalone="yes"?>
<Relationships xmlns="http://schemas.openxmlformats.org/package/2006/relationships"><Relationship Id="rId3" Type="http://schemas.openxmlformats.org/officeDocument/2006/relationships/image" Target="../media/image281.jpg"/><Relationship Id="rId2" Type="http://schemas.openxmlformats.org/officeDocument/2006/relationships/image" Target="../media/image280.jpg"/><Relationship Id="rId1" Type="http://schemas.openxmlformats.org/officeDocument/2006/relationships/slideLayout" Target="../slideLayouts/slideLayout14.xml"/><Relationship Id="rId4" Type="http://schemas.openxmlformats.org/officeDocument/2006/relationships/image" Target="../media/image28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760" y="1446369"/>
            <a:ext cx="10515600" cy="1116000"/>
          </a:xfrm>
        </p:spPr>
        <p:txBody>
          <a:bodyPr/>
          <a:lstStyle/>
          <a:p>
            <a:r>
              <a:rPr lang="en-US" b="1" dirty="0">
                <a:latin typeface="Segoe UI" panose="020B0502040204020203" pitchFamily="34" charset="0"/>
                <a:cs typeface="Segoe UI" panose="020B0502040204020203" pitchFamily="34" charset="0"/>
              </a:rPr>
              <a:t>Greater Manchester Ageing Hub </a:t>
            </a:r>
          </a:p>
        </p:txBody>
      </p:sp>
      <p:sp>
        <p:nvSpPr>
          <p:cNvPr id="3" name="Text Placeholder 2"/>
          <p:cNvSpPr>
            <a:spLocks noGrp="1"/>
          </p:cNvSpPr>
          <p:nvPr>
            <p:ph type="body" sz="quarter" idx="10"/>
          </p:nvPr>
        </p:nvSpPr>
        <p:spPr>
          <a:xfrm>
            <a:off x="567750" y="2562369"/>
            <a:ext cx="5681920" cy="742950"/>
          </a:xfrm>
        </p:spPr>
        <p:txBody>
          <a:bodyPr>
            <a:normAutofit fontScale="70000" lnSpcReduction="20000"/>
          </a:bodyPr>
          <a:lstStyle/>
          <a:p>
            <a:r>
              <a:rPr lang="en-US" dirty="0">
                <a:latin typeface="Segoe UI" panose="020B0502040204020203" pitchFamily="34" charset="0"/>
                <a:cs typeface="Segoe UI" panose="020B0502040204020203" pitchFamily="34" charset="0"/>
              </a:rPr>
              <a:t>Paul McGarry </a:t>
            </a:r>
          </a:p>
          <a:p>
            <a:r>
              <a:rPr lang="en-US" dirty="0">
                <a:latin typeface="Segoe UI" panose="020B0502040204020203" pitchFamily="34" charset="0"/>
                <a:cs typeface="Segoe UI" panose="020B0502040204020203" pitchFamily="34" charset="0"/>
              </a:rPr>
              <a:t>Head, GM Ageing Hub/Assistant Director, GMCA</a:t>
            </a:r>
          </a:p>
        </p:txBody>
      </p:sp>
    </p:spTree>
    <p:extLst>
      <p:ext uri="{BB962C8B-B14F-4D97-AF65-F5344CB8AC3E}">
        <p14:creationId xmlns:p14="http://schemas.microsoft.com/office/powerpoint/2010/main" val="1712076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12D1768-2D41-92CC-A602-91BA1C6C6758}"/>
              </a:ext>
            </a:extLst>
          </p:cNvPr>
          <p:cNvSpPr/>
          <p:nvPr/>
        </p:nvSpPr>
        <p:spPr>
          <a:xfrm>
            <a:off x="48792" y="123585"/>
            <a:ext cx="12082095" cy="5956787"/>
          </a:xfrm>
          <a:prstGeom prst="rect">
            <a:avLst/>
          </a:prstGeom>
          <a:solidFill>
            <a:srgbClr val="E8E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59F8F5F-9A79-9AC7-E5AB-1B5CDBBA60E9}"/>
              </a:ext>
            </a:extLst>
          </p:cNvPr>
          <p:cNvSpPr>
            <a:spLocks noGrp="1"/>
          </p:cNvSpPr>
          <p:nvPr>
            <p:ph type="title"/>
          </p:nvPr>
        </p:nvSpPr>
        <p:spPr>
          <a:xfrm>
            <a:off x="318555" y="554528"/>
            <a:ext cx="11202696" cy="647077"/>
          </a:xfrm>
        </p:spPr>
        <p:txBody>
          <a:bodyPr>
            <a:normAutofit/>
          </a:bodyPr>
          <a:lstStyle/>
          <a:p>
            <a:r>
              <a:rPr lang="en-GB" sz="4000" b="1" i="0" u="none" strike="noStrike" dirty="0">
                <a:solidFill>
                  <a:schemeClr val="bg1">
                    <a:lumMod val="50000"/>
                  </a:schemeClr>
                </a:solidFill>
                <a:effectLst/>
                <a:latin typeface="Segoe UI" panose="020B0502040204020203" pitchFamily="34" charset="0"/>
              </a:rPr>
              <a:t>2022 strategy overview </a:t>
            </a:r>
            <a:r>
              <a:rPr lang="en-GB" sz="4000" b="0" i="0" dirty="0">
                <a:solidFill>
                  <a:schemeClr val="bg1">
                    <a:lumMod val="50000"/>
                  </a:schemeClr>
                </a:solidFill>
                <a:effectLst/>
                <a:latin typeface="Segoe UI" panose="020B0502040204020203" pitchFamily="34" charset="0"/>
              </a:rPr>
              <a:t>​</a:t>
            </a:r>
            <a:endParaRPr lang="en-GB" sz="4000" dirty="0">
              <a:solidFill>
                <a:schemeClr val="bg1">
                  <a:lumMod val="50000"/>
                </a:schemeClr>
              </a:solidFill>
              <a:cs typeface="Arial"/>
            </a:endParaRPr>
          </a:p>
        </p:txBody>
      </p:sp>
      <p:sp>
        <p:nvSpPr>
          <p:cNvPr id="4" name="TextBox 1">
            <a:extLst>
              <a:ext uri="{FF2B5EF4-FFF2-40B4-BE49-F238E27FC236}">
                <a16:creationId xmlns:a16="http://schemas.microsoft.com/office/drawing/2014/main" id="{17594627-3B39-CB08-F4D5-E5990311F017}"/>
              </a:ext>
            </a:extLst>
          </p:cNvPr>
          <p:cNvSpPr txBox="1"/>
          <p:nvPr/>
        </p:nvSpPr>
        <p:spPr>
          <a:xfrm>
            <a:off x="318555" y="1424705"/>
            <a:ext cx="7082637" cy="424731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fontAlgn="base"/>
            <a:r>
              <a:rPr lang="en-GB" b="1" i="0" u="none" strike="noStrike" dirty="0">
                <a:solidFill>
                  <a:srgbClr val="000000"/>
                </a:solidFill>
                <a:effectLst/>
                <a:latin typeface="Segoe UI" panose="020B0502040204020203" pitchFamily="34" charset="0"/>
                <a:cs typeface="Segoe UI" panose="020B0502040204020203" pitchFamily="34" charset="0"/>
              </a:rPr>
              <a:t>Our four commitments:</a:t>
            </a:r>
          </a:p>
          <a:p>
            <a:pPr algn="l" rtl="0" fontAlgn="base"/>
            <a:r>
              <a:rPr lang="en-US" b="0" i="0" dirty="0">
                <a:solidFill>
                  <a:srgbClr val="000000"/>
                </a:solidFill>
                <a:effectLst/>
                <a:latin typeface="Segoe UI" panose="020B0502040204020203" pitchFamily="34" charset="0"/>
                <a:cs typeface="Segoe UI" panose="020B0502040204020203" pitchFamily="34" charset="0"/>
              </a:rPr>
              <a:t>​</a:t>
            </a:r>
          </a:p>
          <a:p>
            <a:pPr algn="l" rtl="0" fontAlgn="base">
              <a:buFont typeface="+mj-lt"/>
              <a:buAutoNum type="arabicPeriod"/>
            </a:pPr>
            <a:r>
              <a:rPr lang="en-GB" b="1" i="0" u="none" strike="noStrike" dirty="0">
                <a:solidFill>
                  <a:srgbClr val="000000"/>
                </a:solidFill>
                <a:effectLst/>
                <a:latin typeface="Segoe UI" panose="020B0502040204020203" pitchFamily="34" charset="0"/>
                <a:cs typeface="Segoe UI" panose="020B0502040204020203" pitchFamily="34" charset="0"/>
              </a:rPr>
              <a:t> Work together </a:t>
            </a:r>
            <a:r>
              <a:rPr lang="en-GB" b="0" i="0" u="none" strike="noStrike" dirty="0">
                <a:solidFill>
                  <a:srgbClr val="000000"/>
                </a:solidFill>
                <a:effectLst/>
                <a:latin typeface="Segoe UI" panose="020B0502040204020203" pitchFamily="34" charset="0"/>
                <a:cs typeface="Segoe UI" panose="020B0502040204020203" pitchFamily="34" charset="0"/>
              </a:rPr>
              <a:t>to grow our age-friendly movement and deliver system wide change</a:t>
            </a:r>
            <a:r>
              <a:rPr lang="en-US" b="0" i="0" dirty="0">
                <a:solidFill>
                  <a:srgbClr val="000000"/>
                </a:solidFill>
                <a:effectLst/>
                <a:latin typeface="Segoe UI" panose="020B0502040204020203" pitchFamily="34" charset="0"/>
                <a:cs typeface="Segoe UI" panose="020B0502040204020203" pitchFamily="34" charset="0"/>
              </a:rPr>
              <a:t>​</a:t>
            </a:r>
          </a:p>
          <a:p>
            <a:pPr algn="l" rtl="0" fontAlgn="base">
              <a:buFont typeface="+mj-lt"/>
              <a:buAutoNum type="arabicPeriod"/>
            </a:pPr>
            <a:endParaRPr lang="en-US" b="0" i="0" dirty="0">
              <a:solidFill>
                <a:srgbClr val="000000"/>
              </a:solidFill>
              <a:effectLst/>
              <a:latin typeface="Segoe UI" panose="020B0502040204020203" pitchFamily="34" charset="0"/>
              <a:cs typeface="Segoe UI" panose="020B0502040204020203" pitchFamily="34" charset="0"/>
            </a:endParaRPr>
          </a:p>
          <a:p>
            <a:pPr algn="l" rtl="0" fontAlgn="base">
              <a:buFont typeface="+mj-lt"/>
              <a:buAutoNum type="arabicPeriod"/>
            </a:pPr>
            <a:r>
              <a:rPr lang="en-GB" b="0" i="0" u="none" strike="noStrike" dirty="0">
                <a:solidFill>
                  <a:srgbClr val="000000"/>
                </a:solidFill>
                <a:effectLst/>
                <a:latin typeface="Segoe UI" panose="020B0502040204020203" pitchFamily="34" charset="0"/>
                <a:cs typeface="Segoe UI" panose="020B0502040204020203" pitchFamily="34" charset="0"/>
              </a:rPr>
              <a:t> Improve</a:t>
            </a:r>
            <a:r>
              <a:rPr lang="en-GB" b="1" i="0" u="none" strike="noStrike" dirty="0">
                <a:solidFill>
                  <a:srgbClr val="000000"/>
                </a:solidFill>
                <a:effectLst/>
                <a:latin typeface="Segoe UI" panose="020B0502040204020203" pitchFamily="34" charset="0"/>
                <a:cs typeface="Segoe UI" panose="020B0502040204020203" pitchFamily="34" charset="0"/>
              </a:rPr>
              <a:t> financial security</a:t>
            </a:r>
            <a:r>
              <a:rPr lang="en-GB" b="0" i="0" u="none" strike="noStrike" dirty="0">
                <a:solidFill>
                  <a:srgbClr val="000000"/>
                </a:solidFill>
                <a:effectLst/>
                <a:latin typeface="Segoe UI" panose="020B0502040204020203" pitchFamily="34" charset="0"/>
                <a:cs typeface="Segoe UI" panose="020B0502040204020203" pitchFamily="34" charset="0"/>
              </a:rPr>
              <a:t> in later life and realise the contribution ageing brings to </a:t>
            </a:r>
            <a:r>
              <a:rPr lang="en-GB" b="1" i="0" u="none" strike="noStrike" dirty="0">
                <a:solidFill>
                  <a:srgbClr val="000000"/>
                </a:solidFill>
                <a:effectLst/>
                <a:latin typeface="Segoe UI" panose="020B0502040204020203" pitchFamily="34" charset="0"/>
                <a:cs typeface="Segoe UI" panose="020B0502040204020203" pitchFamily="34" charset="0"/>
              </a:rPr>
              <a:t>economic growth </a:t>
            </a:r>
            <a:r>
              <a:rPr lang="en-GB" b="0" i="0" u="none" strike="noStrike" dirty="0">
                <a:solidFill>
                  <a:srgbClr val="000000"/>
                </a:solidFill>
                <a:effectLst/>
                <a:latin typeface="Segoe UI" panose="020B0502040204020203" pitchFamily="34" charset="0"/>
                <a:cs typeface="Segoe UI" panose="020B0502040204020203" pitchFamily="34" charset="0"/>
              </a:rPr>
              <a:t>in the city region.</a:t>
            </a:r>
            <a:r>
              <a:rPr lang="en-US" b="0" i="0" dirty="0">
                <a:solidFill>
                  <a:srgbClr val="000000"/>
                </a:solidFill>
                <a:effectLst/>
                <a:latin typeface="Segoe UI" panose="020B0502040204020203" pitchFamily="34" charset="0"/>
                <a:cs typeface="Segoe UI" panose="020B0502040204020203" pitchFamily="34" charset="0"/>
              </a:rPr>
              <a:t>​</a:t>
            </a:r>
          </a:p>
          <a:p>
            <a:pPr algn="l" rtl="0" fontAlgn="base">
              <a:buFont typeface="+mj-lt"/>
              <a:buAutoNum type="arabicPeriod"/>
            </a:pPr>
            <a:endParaRPr lang="en-US" b="0" i="0" dirty="0">
              <a:solidFill>
                <a:srgbClr val="000000"/>
              </a:solidFill>
              <a:effectLst/>
              <a:latin typeface="Segoe UI" panose="020B0502040204020203" pitchFamily="34" charset="0"/>
              <a:cs typeface="Segoe UI" panose="020B0502040204020203" pitchFamily="34" charset="0"/>
            </a:endParaRPr>
          </a:p>
          <a:p>
            <a:pPr algn="l" rtl="0" fontAlgn="base">
              <a:buFont typeface="+mj-lt"/>
              <a:buAutoNum type="arabicPeriod"/>
            </a:pPr>
            <a:r>
              <a:rPr lang="en-GB" b="0" i="0" u="none" strike="noStrike" dirty="0">
                <a:solidFill>
                  <a:srgbClr val="000000"/>
                </a:solidFill>
                <a:effectLst/>
                <a:latin typeface="Segoe UI" panose="020B0502040204020203" pitchFamily="34" charset="0"/>
                <a:cs typeface="Segoe UI" panose="020B0502040204020203" pitchFamily="34" charset="0"/>
              </a:rPr>
              <a:t> Develop and scale approaches to </a:t>
            </a:r>
            <a:r>
              <a:rPr lang="en-GB" b="1" i="0" u="none" strike="noStrike" dirty="0">
                <a:solidFill>
                  <a:srgbClr val="000000"/>
                </a:solidFill>
                <a:effectLst/>
                <a:latin typeface="Segoe UI" panose="020B0502040204020203" pitchFamily="34" charset="0"/>
                <a:cs typeface="Segoe UI" panose="020B0502040204020203" pitchFamily="34" charset="0"/>
              </a:rPr>
              <a:t>ageing in place </a:t>
            </a:r>
            <a:r>
              <a:rPr lang="en-GB" b="0" i="0" u="none" strike="noStrike" dirty="0">
                <a:solidFill>
                  <a:srgbClr val="000000"/>
                </a:solidFill>
                <a:effectLst/>
                <a:latin typeface="Segoe UI" panose="020B0502040204020203" pitchFamily="34" charset="0"/>
                <a:cs typeface="Segoe UI" panose="020B0502040204020203" pitchFamily="34" charset="0"/>
              </a:rPr>
              <a:t>for all older people to thrive in the places they live.</a:t>
            </a:r>
            <a:r>
              <a:rPr lang="en-US" b="0" i="0" dirty="0">
                <a:solidFill>
                  <a:srgbClr val="000000"/>
                </a:solidFill>
                <a:effectLst/>
                <a:latin typeface="Segoe UI" panose="020B0502040204020203" pitchFamily="34" charset="0"/>
                <a:cs typeface="Segoe UI" panose="020B0502040204020203" pitchFamily="34" charset="0"/>
              </a:rPr>
              <a:t>​</a:t>
            </a:r>
          </a:p>
          <a:p>
            <a:pPr algn="l" rtl="0" fontAlgn="base">
              <a:buFont typeface="+mj-lt"/>
              <a:buAutoNum type="arabicPeriod"/>
            </a:pPr>
            <a:endParaRPr lang="en-US" b="0" i="0" dirty="0">
              <a:solidFill>
                <a:srgbClr val="000000"/>
              </a:solidFill>
              <a:effectLst/>
              <a:latin typeface="Segoe UI" panose="020B0502040204020203" pitchFamily="34" charset="0"/>
              <a:cs typeface="Segoe UI" panose="020B0502040204020203" pitchFamily="34" charset="0"/>
            </a:endParaRPr>
          </a:p>
          <a:p>
            <a:pPr algn="l" rtl="0" fontAlgn="base">
              <a:buFont typeface="+mj-lt"/>
              <a:buAutoNum type="arabicPeriod"/>
            </a:pPr>
            <a:r>
              <a:rPr lang="en-GB" b="0" i="0" u="none" strike="noStrike" dirty="0">
                <a:solidFill>
                  <a:srgbClr val="000000"/>
                </a:solidFill>
                <a:effectLst/>
                <a:latin typeface="Segoe UI" panose="020B0502040204020203" pitchFamily="34" charset="0"/>
                <a:cs typeface="Segoe UI" panose="020B0502040204020203" pitchFamily="34" charset="0"/>
              </a:rPr>
              <a:t> A shift towards prevention creating the conditions and support for people to </a:t>
            </a:r>
            <a:r>
              <a:rPr lang="en-GB" b="1" i="0" u="none" strike="noStrike" dirty="0">
                <a:solidFill>
                  <a:srgbClr val="000000"/>
                </a:solidFill>
                <a:effectLst/>
                <a:latin typeface="Segoe UI" panose="020B0502040204020203" pitchFamily="34" charset="0"/>
                <a:cs typeface="Segoe UI" panose="020B0502040204020203" pitchFamily="34" charset="0"/>
              </a:rPr>
              <a:t>age well </a:t>
            </a:r>
            <a:r>
              <a:rPr lang="en-GB" b="0" i="0" u="none" strike="noStrike" dirty="0">
                <a:solidFill>
                  <a:srgbClr val="000000"/>
                </a:solidFill>
                <a:effectLst/>
                <a:latin typeface="Segoe UI" panose="020B0502040204020203" pitchFamily="34" charset="0"/>
                <a:cs typeface="Segoe UI" panose="020B0502040204020203" pitchFamily="34" charset="0"/>
              </a:rPr>
              <a:t>through healthy, active &amp; connected lives.</a:t>
            </a:r>
            <a:endParaRPr lang="en-US" b="0" i="0" dirty="0">
              <a:solidFill>
                <a:srgbClr val="000000"/>
              </a:solidFill>
              <a:effectLst/>
              <a:latin typeface="Segoe UI" panose="020B0502040204020203" pitchFamily="34" charset="0"/>
              <a:cs typeface="Segoe UI" panose="020B0502040204020203" pitchFamily="34" charset="0"/>
            </a:endParaRPr>
          </a:p>
        </p:txBody>
      </p:sp>
      <p:pic>
        <p:nvPicPr>
          <p:cNvPr id="7" name="Picture 6" descr="Diagram&#10;&#10;Description automatically generated">
            <a:extLst>
              <a:ext uri="{FF2B5EF4-FFF2-40B4-BE49-F238E27FC236}">
                <a16:creationId xmlns:a16="http://schemas.microsoft.com/office/drawing/2014/main" id="{B1525D61-A8D4-2449-82B0-637FCFADD08C}"/>
              </a:ext>
            </a:extLst>
          </p:cNvPr>
          <p:cNvPicPr>
            <a:picLocks noChangeAspect="1"/>
          </p:cNvPicPr>
          <p:nvPr/>
        </p:nvPicPr>
        <p:blipFill>
          <a:blip r:embed="rId2"/>
          <a:stretch>
            <a:fillRect/>
          </a:stretch>
        </p:blipFill>
        <p:spPr>
          <a:xfrm>
            <a:off x="7401192" y="523778"/>
            <a:ext cx="4641687" cy="5260817"/>
          </a:xfrm>
          <a:prstGeom prst="rect">
            <a:avLst/>
          </a:prstGeom>
        </p:spPr>
      </p:pic>
    </p:spTree>
    <p:extLst>
      <p:ext uri="{BB962C8B-B14F-4D97-AF65-F5344CB8AC3E}">
        <p14:creationId xmlns:p14="http://schemas.microsoft.com/office/powerpoint/2010/main" val="1963851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03D05-268F-8B4B-07B2-EDB01A100E1F}"/>
              </a:ext>
            </a:extLst>
          </p:cNvPr>
          <p:cNvSpPr>
            <a:spLocks noGrp="1"/>
          </p:cNvSpPr>
          <p:nvPr>
            <p:ph type="title"/>
          </p:nvPr>
        </p:nvSpPr>
        <p:spPr>
          <a:xfrm>
            <a:off x="586799" y="291137"/>
            <a:ext cx="10515600" cy="1325563"/>
          </a:xfrm>
        </p:spPr>
        <p:txBody>
          <a:bodyPr/>
          <a:lstStyle/>
          <a:p>
            <a:r>
              <a:rPr lang="en-GB" b="1" dirty="0">
                <a:solidFill>
                  <a:schemeClr val="bg1">
                    <a:lumMod val="50000"/>
                  </a:schemeClr>
                </a:solidFill>
                <a:latin typeface="Segoe UI" panose="020B0502040204020203" pitchFamily="34" charset="0"/>
                <a:cs typeface="Segoe UI" panose="020B0502040204020203" pitchFamily="34" charset="0"/>
              </a:rPr>
              <a:t>Ageing in Place Pathfinder </a:t>
            </a:r>
          </a:p>
        </p:txBody>
      </p:sp>
      <p:sp>
        <p:nvSpPr>
          <p:cNvPr id="3" name="Content Placeholder 2">
            <a:extLst>
              <a:ext uri="{FF2B5EF4-FFF2-40B4-BE49-F238E27FC236}">
                <a16:creationId xmlns:a16="http://schemas.microsoft.com/office/drawing/2014/main" id="{B86AA3D8-FC82-7295-8BC6-C9E3CB28FF83}"/>
              </a:ext>
            </a:extLst>
          </p:cNvPr>
          <p:cNvSpPr>
            <a:spLocks noGrp="1"/>
          </p:cNvSpPr>
          <p:nvPr>
            <p:ph sz="half" idx="1"/>
          </p:nvPr>
        </p:nvSpPr>
        <p:spPr>
          <a:xfrm>
            <a:off x="801112" y="1616700"/>
            <a:ext cx="10803513" cy="4660217"/>
          </a:xfrm>
        </p:spPr>
        <p:txBody>
          <a:bodyPr vert="horz" lIns="0" tIns="0" rIns="0" bIns="0" rtlCol="0" anchor="t">
            <a:normAutofit/>
          </a:bodyPr>
          <a:lstStyle/>
          <a:p>
            <a:r>
              <a:rPr lang="en-GB" sz="2400" dirty="0">
                <a:solidFill>
                  <a:schemeClr val="bg1">
                    <a:lumMod val="50000"/>
                  </a:schemeClr>
                </a:solidFill>
                <a:latin typeface="Segoe UI" panose="020B0502040204020203" pitchFamily="34" charset="0"/>
                <a:cs typeface="Segoe UI" panose="020B0502040204020203" pitchFamily="34" charset="0"/>
              </a:rPr>
              <a:t>4-year £4 million investment (£2 million philanthropic) 4-year programme (April 2022-March 2026)</a:t>
            </a:r>
          </a:p>
          <a:p>
            <a:r>
              <a:rPr lang="en-GB" sz="2400" dirty="0">
                <a:solidFill>
                  <a:schemeClr val="bg1">
                    <a:lumMod val="50000"/>
                  </a:schemeClr>
                </a:solidFill>
                <a:latin typeface="Segoe UI" panose="020B0502040204020203" pitchFamily="34" charset="0"/>
                <a:cs typeface="Segoe UI" panose="020B0502040204020203" pitchFamily="34" charset="0"/>
              </a:rPr>
              <a:t>Based in Naturally Occurring Retirement Communities model</a:t>
            </a:r>
          </a:p>
          <a:p>
            <a:r>
              <a:rPr lang="en-GB" sz="2400" dirty="0">
                <a:solidFill>
                  <a:schemeClr val="bg1">
                    <a:lumMod val="50000"/>
                  </a:schemeClr>
                </a:solidFill>
                <a:latin typeface="Segoe UI" panose="020B0502040204020203" pitchFamily="34" charset="0"/>
                <a:cs typeface="Segoe UI" panose="020B0502040204020203" pitchFamily="34" charset="0"/>
              </a:rPr>
              <a:t>8 neighbourhood-based Pathfinder Partnerships</a:t>
            </a:r>
          </a:p>
          <a:p>
            <a:r>
              <a:rPr lang="en-GB" sz="2400" dirty="0">
                <a:solidFill>
                  <a:schemeClr val="bg1">
                    <a:lumMod val="50000"/>
                  </a:schemeClr>
                </a:solidFill>
                <a:latin typeface="Segoe UI" panose="020B0502040204020203" pitchFamily="34" charset="0"/>
                <a:cs typeface="Segoe UI" panose="020B0502040204020203" pitchFamily="34" charset="0"/>
              </a:rPr>
              <a:t>Greater Manchester Combined Authority &amp; partners</a:t>
            </a:r>
          </a:p>
          <a:p>
            <a:r>
              <a:rPr lang="en-GB" sz="2400" dirty="0">
                <a:solidFill>
                  <a:schemeClr val="bg1">
                    <a:lumMod val="50000"/>
                  </a:schemeClr>
                </a:solidFill>
                <a:latin typeface="Segoe UI" panose="020B0502040204020203" pitchFamily="34" charset="0"/>
                <a:cs typeface="Segoe UI" panose="020B0502040204020203" pitchFamily="34" charset="0"/>
              </a:rPr>
              <a:t>Part of the GM Age-Friendly Strategy commitment:</a:t>
            </a:r>
          </a:p>
          <a:p>
            <a:pPr lvl="1">
              <a:buFont typeface="Wingdings"/>
              <a:buChar char="Ø"/>
            </a:pPr>
            <a:r>
              <a:rPr lang="en-GB" dirty="0">
                <a:solidFill>
                  <a:schemeClr val="bg1">
                    <a:lumMod val="50000"/>
                  </a:schemeClr>
                </a:solidFill>
                <a:latin typeface="Segoe UI" panose="020B0502040204020203" pitchFamily="34" charset="0"/>
                <a:ea typeface="+mn-lt"/>
                <a:cs typeface="Segoe UI" panose="020B0502040204020203" pitchFamily="34" charset="0"/>
              </a:rPr>
              <a:t>Develop and scale approaches to </a:t>
            </a:r>
            <a:r>
              <a:rPr lang="en-GB" b="1" dirty="0">
                <a:solidFill>
                  <a:schemeClr val="bg1">
                    <a:lumMod val="50000"/>
                  </a:schemeClr>
                </a:solidFill>
                <a:latin typeface="Segoe UI" panose="020B0502040204020203" pitchFamily="34" charset="0"/>
                <a:ea typeface="+mn-lt"/>
                <a:cs typeface="Segoe UI" panose="020B0502040204020203" pitchFamily="34" charset="0"/>
              </a:rPr>
              <a:t>ageing in place </a:t>
            </a:r>
            <a:r>
              <a:rPr lang="en-GB" dirty="0">
                <a:solidFill>
                  <a:schemeClr val="bg1">
                    <a:lumMod val="50000"/>
                  </a:schemeClr>
                </a:solidFill>
                <a:latin typeface="Segoe UI" panose="020B0502040204020203" pitchFamily="34" charset="0"/>
                <a:ea typeface="+mn-lt"/>
                <a:cs typeface="Segoe UI" panose="020B0502040204020203" pitchFamily="34" charset="0"/>
              </a:rPr>
              <a:t>for all older people to thrive in the places they live.</a:t>
            </a:r>
            <a:endParaRPr lang="en-GB" dirty="0">
              <a:solidFill>
                <a:schemeClr val="bg1">
                  <a:lumMod val="50000"/>
                </a:schemeClr>
              </a:solidFill>
              <a:latin typeface="Segoe UI" panose="020B0502040204020203" pitchFamily="34" charset="0"/>
              <a:cs typeface="Segoe UI" panose="020B0502040204020203" pitchFamily="34" charset="0"/>
            </a:endParaRPr>
          </a:p>
          <a:p>
            <a:pPr marL="0" indent="0">
              <a:buNone/>
            </a:pPr>
            <a:endParaRPr lang="en-GB" dirty="0">
              <a:highlight>
                <a:srgbClr val="00FFFF"/>
              </a:highlight>
              <a:cs typeface="Arial"/>
            </a:endParaRPr>
          </a:p>
        </p:txBody>
      </p:sp>
      <p:sp>
        <p:nvSpPr>
          <p:cNvPr id="5" name="Text Placeholder 4">
            <a:extLst>
              <a:ext uri="{FF2B5EF4-FFF2-40B4-BE49-F238E27FC236}">
                <a16:creationId xmlns:a16="http://schemas.microsoft.com/office/drawing/2014/main" id="{4F3DC3F7-2EE8-E896-42A3-88D082F0651F}"/>
              </a:ext>
            </a:extLst>
          </p:cNvPr>
          <p:cNvSpPr>
            <a:spLocks noGrp="1"/>
          </p:cNvSpPr>
          <p:nvPr>
            <p:ph type="body" sz="quarter" idx="11"/>
          </p:nvPr>
        </p:nvSpPr>
        <p:spPr/>
        <p:txBody>
          <a:bodyPr vert="horz" lIns="0" tIns="0" rIns="0" bIns="46800" rtlCol="0" anchor="t">
            <a:normAutofit/>
          </a:bodyPr>
          <a:lstStyle/>
          <a:p>
            <a:r>
              <a:rPr lang="en-GB" dirty="0">
                <a:cs typeface="Arial"/>
              </a:rPr>
              <a:t>Ageing in Place Pathfinder, Greater Manchester</a:t>
            </a:r>
            <a:endParaRPr lang="en-US" dirty="0"/>
          </a:p>
        </p:txBody>
      </p:sp>
    </p:spTree>
    <p:extLst>
      <p:ext uri="{BB962C8B-B14F-4D97-AF65-F5344CB8AC3E}">
        <p14:creationId xmlns:p14="http://schemas.microsoft.com/office/powerpoint/2010/main" val="2653204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43802-5FFA-A767-8F57-EA623D96AFE3}"/>
              </a:ext>
            </a:extLst>
          </p:cNvPr>
          <p:cNvSpPr>
            <a:spLocks noGrp="1"/>
          </p:cNvSpPr>
          <p:nvPr>
            <p:ph type="title"/>
          </p:nvPr>
        </p:nvSpPr>
        <p:spPr>
          <a:xfrm>
            <a:off x="586801" y="118862"/>
            <a:ext cx="11017824" cy="926623"/>
          </a:xfrm>
        </p:spPr>
        <p:txBody>
          <a:bodyPr/>
          <a:lstStyle/>
          <a:p>
            <a:r>
              <a:rPr lang="en-GB" b="1" dirty="0">
                <a:solidFill>
                  <a:schemeClr val="bg1">
                    <a:lumMod val="50000"/>
                  </a:schemeClr>
                </a:solidFill>
                <a:latin typeface="Segoe UI" panose="020B0502040204020203" pitchFamily="34" charset="0"/>
                <a:cs typeface="Segoe UI" panose="020B0502040204020203" pitchFamily="34" charset="0"/>
              </a:rPr>
              <a:t>Why Ageing in Place Pathfinder?</a:t>
            </a:r>
          </a:p>
        </p:txBody>
      </p:sp>
      <p:sp>
        <p:nvSpPr>
          <p:cNvPr id="3" name="Content Placeholder 2">
            <a:extLst>
              <a:ext uri="{FF2B5EF4-FFF2-40B4-BE49-F238E27FC236}">
                <a16:creationId xmlns:a16="http://schemas.microsoft.com/office/drawing/2014/main" id="{2E241347-6DB3-4E23-8A76-073C67BE2427}"/>
              </a:ext>
            </a:extLst>
          </p:cNvPr>
          <p:cNvSpPr>
            <a:spLocks noGrp="1"/>
          </p:cNvSpPr>
          <p:nvPr>
            <p:ph idx="1"/>
          </p:nvPr>
        </p:nvSpPr>
        <p:spPr>
          <a:xfrm>
            <a:off x="564106" y="1045485"/>
            <a:ext cx="11017825" cy="5611903"/>
          </a:xfrm>
        </p:spPr>
        <p:txBody>
          <a:bodyPr vert="horz" lIns="0" tIns="0" rIns="0" bIns="0" rtlCol="0" anchor="t">
            <a:normAutofit fontScale="62500" lnSpcReduction="20000"/>
          </a:bodyPr>
          <a:lstStyle/>
          <a:p>
            <a:r>
              <a:rPr lang="en-GB" dirty="0">
                <a:ea typeface="+mn-lt"/>
                <a:cs typeface="+mn-lt"/>
              </a:rPr>
              <a:t>Demography of Greater Manchester is changing due to population ageing</a:t>
            </a:r>
            <a:endParaRPr lang="en-US" dirty="0"/>
          </a:p>
          <a:p>
            <a:pPr lvl="1">
              <a:buFont typeface="Wingdings"/>
              <a:buChar char="Ø"/>
            </a:pPr>
            <a:r>
              <a:rPr lang="en-GB" sz="1400" i="1" dirty="0">
                <a:ea typeface="+mn-lt"/>
                <a:cs typeface="+mn-lt"/>
              </a:rPr>
              <a:t>16% residents are now over-65, based on current population estimates, this group will surpass the number of under-15s by 2031.</a:t>
            </a:r>
            <a:endParaRPr lang="en-GB" sz="1400" dirty="0">
              <a:ea typeface="+mn-lt"/>
              <a:cs typeface="+mn-lt"/>
            </a:endParaRPr>
          </a:p>
          <a:p>
            <a:r>
              <a:rPr lang="en-GB" dirty="0">
                <a:ea typeface="+mn-lt"/>
                <a:cs typeface="+mn-lt"/>
              </a:rPr>
              <a:t>Ageing is changing: more people living alone, rising diagnoses of dementia &amp; depression</a:t>
            </a:r>
          </a:p>
          <a:p>
            <a:pPr lvl="1">
              <a:buFont typeface="Wingdings"/>
              <a:buChar char="Ø"/>
            </a:pPr>
            <a:r>
              <a:rPr lang="en-GB" dirty="0">
                <a:ea typeface="+mn-lt"/>
                <a:cs typeface="+mn-lt"/>
              </a:rPr>
              <a:t>Nationally 12.9% all households are one person households with residents aged 66 years or over (2021 census)</a:t>
            </a:r>
          </a:p>
          <a:p>
            <a:pPr lvl="1">
              <a:buFont typeface="Wingdings"/>
              <a:buChar char="Ø"/>
            </a:pPr>
            <a:r>
              <a:rPr lang="en-GB" dirty="0">
                <a:ea typeface="+mn-lt"/>
                <a:cs typeface="+mn-lt"/>
              </a:rPr>
              <a:t>Link single person households at greater risk of social isolation &amp; poor access to services</a:t>
            </a:r>
            <a:endParaRPr lang="en-GB" dirty="0">
              <a:cs typeface="Arial" panose="020B0604020202020204"/>
            </a:endParaRPr>
          </a:p>
          <a:p>
            <a:r>
              <a:rPr lang="en-GB" dirty="0">
                <a:ea typeface="+mn-lt"/>
                <a:cs typeface="+mn-lt"/>
              </a:rPr>
              <a:t>We are not ageing equally with other parts of the UK, or within Greater Manchester and deprivation impacting on outcomes</a:t>
            </a:r>
          </a:p>
          <a:p>
            <a:pPr lvl="1" algn="just">
              <a:buFont typeface="Wingdings"/>
              <a:buChar char="Ø"/>
            </a:pPr>
            <a:r>
              <a:rPr lang="en-GB" dirty="0">
                <a:ea typeface="+mn-lt"/>
                <a:cs typeface="+mn-lt"/>
              </a:rPr>
              <a:t>Average life expectancy for men  in over 65s is 17.5, below national </a:t>
            </a:r>
            <a:r>
              <a:rPr lang="en-GB" dirty="0" err="1">
                <a:ea typeface="+mn-lt"/>
                <a:cs typeface="+mn-lt"/>
              </a:rPr>
              <a:t>avg</a:t>
            </a:r>
            <a:r>
              <a:rPr lang="en-GB" dirty="0">
                <a:ea typeface="+mn-lt"/>
                <a:cs typeface="+mn-lt"/>
              </a:rPr>
              <a:t> of 18.7; female HLE GM </a:t>
            </a:r>
            <a:r>
              <a:rPr lang="en-GB" dirty="0" err="1">
                <a:ea typeface="+mn-lt"/>
                <a:cs typeface="+mn-lt"/>
              </a:rPr>
              <a:t>avg</a:t>
            </a:r>
            <a:r>
              <a:rPr lang="en-GB" dirty="0">
                <a:ea typeface="+mn-lt"/>
                <a:cs typeface="+mn-lt"/>
              </a:rPr>
              <a:t> is 19.8, nationally 21.1</a:t>
            </a:r>
          </a:p>
          <a:p>
            <a:pPr lvl="1" algn="just">
              <a:buFont typeface="Wingdings"/>
              <a:buChar char="Ø"/>
            </a:pPr>
            <a:r>
              <a:rPr lang="en-GB" dirty="0">
                <a:ea typeface="+mn-lt"/>
                <a:cs typeface="+mn-lt"/>
              </a:rPr>
              <a:t>3.92 years difference between life expectancy for men in Trafford (80.3) and Manchester (76.38); for women 3.63 years (83.91 &amp; 80.28)</a:t>
            </a:r>
          </a:p>
          <a:p>
            <a:pPr algn="just"/>
            <a:r>
              <a:rPr lang="en-GB" dirty="0">
                <a:ea typeface="+mn-lt"/>
                <a:cs typeface="+mn-lt"/>
              </a:rPr>
              <a:t>Impact of Covid-19: long-Covid, deconditioning &amp; social isolation</a:t>
            </a:r>
          </a:p>
          <a:p>
            <a:pPr lvl="1" algn="just">
              <a:buFont typeface="Wingdings"/>
              <a:buChar char="Ø"/>
            </a:pPr>
            <a:r>
              <a:rPr lang="en-GB" dirty="0">
                <a:ea typeface="+mn-lt"/>
                <a:cs typeface="+mn-lt"/>
              </a:rPr>
              <a:t>One-third fewer older people using the concessionary travel pass &amp; one-third fewer trips than pre-pandemic</a:t>
            </a:r>
          </a:p>
          <a:p>
            <a:pPr algn="just"/>
            <a:r>
              <a:rPr lang="en-GB" dirty="0">
                <a:ea typeface="+mn-lt"/>
                <a:cs typeface="+mn-lt"/>
              </a:rPr>
              <a:t>Cost of Living Crisis is exacerbating poverty and deprivation for older people</a:t>
            </a:r>
          </a:p>
          <a:p>
            <a:r>
              <a:rPr lang="en-GB" dirty="0">
                <a:ea typeface="+mn-lt"/>
                <a:cs typeface="+mn-lt"/>
              </a:rPr>
              <a:t>The </a:t>
            </a:r>
            <a:r>
              <a:rPr lang="en-GB" i="1" dirty="0">
                <a:ea typeface="+mn-lt"/>
                <a:cs typeface="+mn-lt"/>
              </a:rPr>
              <a:t>places</a:t>
            </a:r>
            <a:r>
              <a:rPr lang="en-GB" dirty="0">
                <a:ea typeface="+mn-lt"/>
                <a:cs typeface="+mn-lt"/>
              </a:rPr>
              <a:t> in which people are ageing may offer inadequate support e.g., </a:t>
            </a:r>
          </a:p>
          <a:p>
            <a:pPr lvl="1">
              <a:buFont typeface="Wingdings"/>
              <a:buChar char="Ø"/>
            </a:pPr>
            <a:r>
              <a:rPr lang="en-GB" dirty="0">
                <a:ea typeface="+mn-lt"/>
                <a:cs typeface="+mn-lt"/>
              </a:rPr>
              <a:t>Lack community infrastructure, impact of austerity </a:t>
            </a:r>
          </a:p>
          <a:p>
            <a:pPr lvl="1">
              <a:buFont typeface="Wingdings"/>
              <a:buChar char="Ø"/>
            </a:pPr>
            <a:r>
              <a:rPr lang="en-GB" i="1" dirty="0">
                <a:ea typeface="+mn-lt"/>
                <a:cs typeface="+mn-lt"/>
              </a:rPr>
              <a:t>Services</a:t>
            </a:r>
            <a:r>
              <a:rPr lang="en-GB" dirty="0">
                <a:ea typeface="+mn-lt"/>
                <a:cs typeface="+mn-lt"/>
              </a:rPr>
              <a:t> can be</a:t>
            </a:r>
            <a:r>
              <a:rPr lang="en-GB" i="1" dirty="0">
                <a:ea typeface="+mn-lt"/>
                <a:cs typeface="+mn-lt"/>
              </a:rPr>
              <a:t> </a:t>
            </a:r>
            <a:r>
              <a:rPr lang="en-GB" dirty="0">
                <a:ea typeface="+mn-lt"/>
                <a:cs typeface="+mn-lt"/>
              </a:rPr>
              <a:t>fragmented and with the pressure of increased waiting times, remain reactive rather than preventative.</a:t>
            </a:r>
          </a:p>
          <a:p>
            <a:pPr lvl="1">
              <a:buFont typeface="Wingdings"/>
              <a:buChar char="Ø"/>
            </a:pPr>
            <a:r>
              <a:rPr lang="en-GB" dirty="0">
                <a:ea typeface="+mn-lt"/>
                <a:cs typeface="+mn-lt"/>
              </a:rPr>
              <a:t>Access to </a:t>
            </a:r>
            <a:r>
              <a:rPr lang="en-GB" i="1" dirty="0">
                <a:ea typeface="+mn-lt"/>
                <a:cs typeface="+mn-lt"/>
              </a:rPr>
              <a:t>support</a:t>
            </a:r>
            <a:r>
              <a:rPr lang="en-GB" dirty="0">
                <a:ea typeface="+mn-lt"/>
                <a:cs typeface="+mn-lt"/>
              </a:rPr>
              <a:t> may be random rather than consistent and predictable, vary according to the strength of neighbourhood networks, and links with community organisations</a:t>
            </a:r>
          </a:p>
          <a:p>
            <a:pPr lvl="1">
              <a:buFont typeface="Wingdings"/>
              <a:buChar char="Ø"/>
            </a:pPr>
            <a:r>
              <a:rPr lang="en-GB" i="1" dirty="0">
                <a:ea typeface="+mn-lt"/>
                <a:cs typeface="+mn-lt"/>
              </a:rPr>
              <a:t>Communities</a:t>
            </a:r>
            <a:r>
              <a:rPr lang="en-GB" dirty="0">
                <a:ea typeface="+mn-lt"/>
                <a:cs typeface="+mn-lt"/>
              </a:rPr>
              <a:t> can change in ways which may threaten independence, e.g., impact of gentrification and urban regeneration</a:t>
            </a:r>
          </a:p>
          <a:p>
            <a:pPr lvl="1">
              <a:buFont typeface="Wingdings"/>
              <a:buChar char="Ø"/>
            </a:pPr>
            <a:r>
              <a:rPr lang="en-GB" i="1" dirty="0">
                <a:ea typeface="+mn-lt"/>
                <a:cs typeface="+mn-lt"/>
              </a:rPr>
              <a:t>Transitions</a:t>
            </a:r>
            <a:r>
              <a:rPr lang="en-GB" dirty="0">
                <a:ea typeface="+mn-lt"/>
                <a:cs typeface="+mn-lt"/>
              </a:rPr>
              <a:t> in later life may undermine people’s engagement with their community, e.g., through loss of a partner, long-term illness</a:t>
            </a:r>
          </a:p>
          <a:p>
            <a:r>
              <a:rPr lang="en-GB" i="1" dirty="0">
                <a:ea typeface="+mn-lt"/>
                <a:cs typeface="+mn-lt"/>
              </a:rPr>
              <a:t>Age-friendly communities</a:t>
            </a:r>
            <a:r>
              <a:rPr lang="en-GB" dirty="0">
                <a:ea typeface="+mn-lt"/>
                <a:cs typeface="+mn-lt"/>
              </a:rPr>
              <a:t> have developed good practice but how to sustain &amp; scale is unclear</a:t>
            </a:r>
          </a:p>
          <a:p>
            <a:endParaRPr lang="en-GB" dirty="0">
              <a:ea typeface="+mn-lt"/>
              <a:cs typeface="+mn-lt"/>
            </a:endParaRPr>
          </a:p>
          <a:p>
            <a:pPr marL="0" indent="0">
              <a:buNone/>
            </a:pPr>
            <a:endParaRPr lang="en-GB" dirty="0">
              <a:cs typeface="Arial"/>
            </a:endParaRPr>
          </a:p>
          <a:p>
            <a:pPr marL="0" indent="0">
              <a:buNone/>
            </a:pPr>
            <a:endParaRPr lang="en-GB" dirty="0">
              <a:ea typeface="+mn-lt"/>
              <a:cs typeface="+mn-lt"/>
            </a:endParaRPr>
          </a:p>
        </p:txBody>
      </p:sp>
      <p:sp>
        <p:nvSpPr>
          <p:cNvPr id="4" name="Text Placeholder 3">
            <a:extLst>
              <a:ext uri="{FF2B5EF4-FFF2-40B4-BE49-F238E27FC236}">
                <a16:creationId xmlns:a16="http://schemas.microsoft.com/office/drawing/2014/main" id="{06CADDC8-3B60-5FB1-552F-1807FA7F13B6}"/>
              </a:ext>
            </a:extLst>
          </p:cNvPr>
          <p:cNvSpPr>
            <a:spLocks noGrp="1"/>
          </p:cNvSpPr>
          <p:nvPr>
            <p:ph type="body" sz="quarter" idx="11"/>
          </p:nvPr>
        </p:nvSpPr>
        <p:spPr/>
        <p:txBody>
          <a:bodyPr vert="horz" lIns="0" tIns="0" rIns="0" bIns="46800" rtlCol="0" anchor="t">
            <a:normAutofit/>
          </a:bodyPr>
          <a:lstStyle/>
          <a:p>
            <a:r>
              <a:rPr lang="en-GB">
                <a:cs typeface="Arial"/>
              </a:rPr>
              <a:t>Ageing in Place Pathfinder: Induction Session</a:t>
            </a:r>
            <a:endParaRPr lang="en-US"/>
          </a:p>
        </p:txBody>
      </p:sp>
    </p:spTree>
    <p:extLst>
      <p:ext uri="{BB962C8B-B14F-4D97-AF65-F5344CB8AC3E}">
        <p14:creationId xmlns:p14="http://schemas.microsoft.com/office/powerpoint/2010/main" val="6870212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12D1768-2D41-92CC-A602-91BA1C6C6758}"/>
              </a:ext>
            </a:extLst>
          </p:cNvPr>
          <p:cNvSpPr/>
          <p:nvPr/>
        </p:nvSpPr>
        <p:spPr>
          <a:xfrm>
            <a:off x="48792" y="123585"/>
            <a:ext cx="12082095" cy="5956787"/>
          </a:xfrm>
          <a:prstGeom prst="rect">
            <a:avLst/>
          </a:prstGeom>
          <a:solidFill>
            <a:srgbClr val="E8E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59F8F5F-9A79-9AC7-E5AB-1B5CDBBA60E9}"/>
              </a:ext>
            </a:extLst>
          </p:cNvPr>
          <p:cNvSpPr>
            <a:spLocks noGrp="1"/>
          </p:cNvSpPr>
          <p:nvPr>
            <p:ph type="title"/>
          </p:nvPr>
        </p:nvSpPr>
        <p:spPr>
          <a:xfrm>
            <a:off x="1154247" y="838938"/>
            <a:ext cx="9580067" cy="4304599"/>
          </a:xfrm>
        </p:spPr>
        <p:txBody>
          <a:bodyPr>
            <a:normAutofit fontScale="90000"/>
          </a:bodyPr>
          <a:lstStyle/>
          <a:p>
            <a:pPr>
              <a:lnSpc>
                <a:spcPct val="100000"/>
              </a:lnSpc>
              <a:spcBef>
                <a:spcPts val="1200"/>
              </a:spcBef>
              <a:spcAft>
                <a:spcPts val="1800"/>
              </a:spcAft>
            </a:pPr>
            <a:br>
              <a:rPr lang="en-GB" dirty="0">
                <a:solidFill>
                  <a:schemeClr val="bg1">
                    <a:lumMod val="50000"/>
                  </a:schemeClr>
                </a:solidFill>
                <a:ea typeface="+mj-lt"/>
                <a:cs typeface="+mj-lt"/>
              </a:rPr>
            </a:br>
            <a:br>
              <a:rPr lang="en-GB" dirty="0">
                <a:solidFill>
                  <a:schemeClr val="bg1">
                    <a:lumMod val="50000"/>
                  </a:schemeClr>
                </a:solidFill>
                <a:ea typeface="+mj-lt"/>
                <a:cs typeface="+mj-lt"/>
              </a:rPr>
            </a:br>
            <a:br>
              <a:rPr lang="en-GB" dirty="0">
                <a:solidFill>
                  <a:schemeClr val="bg1">
                    <a:lumMod val="50000"/>
                  </a:schemeClr>
                </a:solidFill>
                <a:ea typeface="+mj-lt"/>
                <a:cs typeface="+mj-lt"/>
              </a:rPr>
            </a:br>
            <a:r>
              <a:rPr lang="en-GB" dirty="0">
                <a:solidFill>
                  <a:schemeClr val="bg1">
                    <a:lumMod val="50000"/>
                  </a:schemeClr>
                </a:solidFill>
                <a:latin typeface="Segoe UI" panose="020B0502040204020203" pitchFamily="34" charset="0"/>
                <a:ea typeface="+mj-lt"/>
                <a:cs typeface="Segoe UI" panose="020B0502040204020203" pitchFamily="34" charset="0"/>
              </a:rPr>
              <a:t>Experiences of </a:t>
            </a:r>
            <a:r>
              <a:rPr lang="en-GB" u="sng" dirty="0">
                <a:solidFill>
                  <a:schemeClr val="bg1">
                    <a:lumMod val="50000"/>
                  </a:schemeClr>
                </a:solidFill>
                <a:latin typeface="Segoe UI" panose="020B0502040204020203" pitchFamily="34" charset="0"/>
                <a:ea typeface="+mj-lt"/>
                <a:cs typeface="Segoe UI" panose="020B0502040204020203" pitchFamily="34" charset="0"/>
              </a:rPr>
              <a:t>strong and supportive neighbourhoods </a:t>
            </a:r>
            <a:r>
              <a:rPr lang="en-GB" dirty="0">
                <a:solidFill>
                  <a:schemeClr val="bg1">
                    <a:lumMod val="50000"/>
                  </a:schemeClr>
                </a:solidFill>
                <a:latin typeface="Segoe UI" panose="020B0502040204020203" pitchFamily="34" charset="0"/>
                <a:ea typeface="+mj-lt"/>
                <a:cs typeface="Segoe UI" panose="020B0502040204020203" pitchFamily="34" charset="0"/>
              </a:rPr>
              <a:t>are the most important contributor to good well-being in later life:</a:t>
            </a:r>
            <a:br>
              <a:rPr lang="en-GB" dirty="0">
                <a:solidFill>
                  <a:schemeClr val="bg1">
                    <a:lumMod val="50000"/>
                  </a:schemeClr>
                </a:solidFill>
                <a:latin typeface="Segoe UI" panose="020B0502040204020203" pitchFamily="34" charset="0"/>
                <a:ea typeface="+mj-lt"/>
                <a:cs typeface="Segoe UI" panose="020B0502040204020203" pitchFamily="34" charset="0"/>
              </a:rPr>
            </a:br>
            <a:br>
              <a:rPr lang="en-GB" dirty="0">
                <a:solidFill>
                  <a:schemeClr val="bg1">
                    <a:lumMod val="50000"/>
                  </a:schemeClr>
                </a:solidFill>
                <a:latin typeface="Segoe UI" panose="020B0502040204020203" pitchFamily="34" charset="0"/>
                <a:ea typeface="+mj-lt"/>
                <a:cs typeface="Segoe UI" panose="020B0502040204020203" pitchFamily="34" charset="0"/>
              </a:rPr>
            </a:br>
            <a:r>
              <a:rPr lang="en-GB" sz="1000" dirty="0">
                <a:solidFill>
                  <a:schemeClr val="bg1">
                    <a:lumMod val="50000"/>
                  </a:schemeClr>
                </a:solidFill>
                <a:latin typeface="Segoe UI" panose="020B0502040204020203" pitchFamily="34" charset="0"/>
                <a:ea typeface="+mj-lt"/>
                <a:cs typeface="Segoe UI" panose="020B0502040204020203" pitchFamily="34" charset="0"/>
              </a:rPr>
              <a:t>  </a:t>
            </a:r>
            <a:br>
              <a:rPr lang="en-GB" b="1" dirty="0">
                <a:solidFill>
                  <a:schemeClr val="bg1">
                    <a:lumMod val="50000"/>
                  </a:schemeClr>
                </a:solidFill>
                <a:latin typeface="Segoe UI" panose="020B0502040204020203" pitchFamily="34" charset="0"/>
                <a:ea typeface="+mj-lt"/>
                <a:cs typeface="Segoe UI" panose="020B0502040204020203" pitchFamily="34" charset="0"/>
              </a:rPr>
            </a:br>
            <a:r>
              <a:rPr lang="en-GB" b="1" dirty="0">
                <a:solidFill>
                  <a:schemeClr val="bg1">
                    <a:lumMod val="50000"/>
                  </a:schemeClr>
                </a:solidFill>
                <a:latin typeface="Segoe UI" panose="020B0502040204020203" pitchFamily="34" charset="0"/>
                <a:ea typeface="+mj-lt"/>
                <a:cs typeface="Segoe UI" panose="020B0502040204020203" pitchFamily="34" charset="0"/>
              </a:rPr>
              <a:t>“Health status is less important for well-being for those who think they are in charge of their environment, who perceive their neighbourhoods as more cohesive and who report higher identification with their district.” </a:t>
            </a:r>
            <a:br>
              <a:rPr lang="en-GB" b="1" dirty="0">
                <a:solidFill>
                  <a:schemeClr val="bg1">
                    <a:lumMod val="50000"/>
                  </a:schemeClr>
                </a:solidFill>
                <a:ea typeface="+mj-lt"/>
                <a:cs typeface="+mj-lt"/>
              </a:rPr>
            </a:br>
            <a:br>
              <a:rPr lang="en-GB" b="1" dirty="0">
                <a:solidFill>
                  <a:schemeClr val="bg1">
                    <a:lumMod val="50000"/>
                  </a:schemeClr>
                </a:solidFill>
                <a:ea typeface="+mj-lt"/>
                <a:cs typeface="+mj-lt"/>
              </a:rPr>
            </a:br>
            <a:r>
              <a:rPr lang="en-GB" sz="2000" dirty="0">
                <a:solidFill>
                  <a:schemeClr val="bg1">
                    <a:lumMod val="50000"/>
                  </a:schemeClr>
                </a:solidFill>
                <a:ea typeface="+mj-lt"/>
                <a:cs typeface="+mj-lt"/>
              </a:rPr>
              <a:t>(Oswald and </a:t>
            </a:r>
            <a:r>
              <a:rPr lang="en-GB" sz="2000" dirty="0" err="1">
                <a:solidFill>
                  <a:schemeClr val="bg1">
                    <a:lumMod val="50000"/>
                  </a:schemeClr>
                </a:solidFill>
                <a:ea typeface="+mj-lt"/>
                <a:cs typeface="+mj-lt"/>
              </a:rPr>
              <a:t>Konopik</a:t>
            </a:r>
            <a:r>
              <a:rPr lang="en-GB" sz="2000" dirty="0">
                <a:solidFill>
                  <a:schemeClr val="bg1">
                    <a:lumMod val="50000"/>
                  </a:schemeClr>
                </a:solidFill>
                <a:ea typeface="+mj-lt"/>
                <a:cs typeface="+mj-lt"/>
              </a:rPr>
              <a:t>, 2015) </a:t>
            </a:r>
            <a:endParaRPr lang="en-US" sz="2000" dirty="0">
              <a:solidFill>
                <a:schemeClr val="bg1">
                  <a:lumMod val="50000"/>
                </a:schemeClr>
              </a:solidFill>
              <a:cs typeface="Arial" panose="020B0604020202020204"/>
            </a:endParaRPr>
          </a:p>
          <a:p>
            <a:pPr>
              <a:lnSpc>
                <a:spcPct val="100000"/>
              </a:lnSpc>
              <a:spcBef>
                <a:spcPts val="0"/>
              </a:spcBef>
              <a:spcAft>
                <a:spcPts val="1600"/>
              </a:spcAft>
            </a:pPr>
            <a:br>
              <a:rPr lang="en-GB" dirty="0">
                <a:cs typeface="Arial"/>
              </a:rPr>
            </a:br>
            <a:endParaRPr lang="en-GB" dirty="0">
              <a:cs typeface="Arial"/>
            </a:endParaRPr>
          </a:p>
        </p:txBody>
      </p:sp>
      <p:sp>
        <p:nvSpPr>
          <p:cNvPr id="3" name="Text Placeholder 2">
            <a:extLst>
              <a:ext uri="{FF2B5EF4-FFF2-40B4-BE49-F238E27FC236}">
                <a16:creationId xmlns:a16="http://schemas.microsoft.com/office/drawing/2014/main" id="{97820773-3FB5-7860-8174-06FB438B0943}"/>
              </a:ext>
            </a:extLst>
          </p:cNvPr>
          <p:cNvSpPr>
            <a:spLocks noGrp="1"/>
          </p:cNvSpPr>
          <p:nvPr>
            <p:ph type="body" sz="quarter" idx="11"/>
          </p:nvPr>
        </p:nvSpPr>
        <p:spPr/>
        <p:txBody>
          <a:bodyPr vert="horz" lIns="0" tIns="0" rIns="0" bIns="46800" rtlCol="0" anchor="t">
            <a:normAutofit/>
          </a:bodyPr>
          <a:lstStyle/>
          <a:p>
            <a:r>
              <a:rPr lang="en-GB" dirty="0">
                <a:cs typeface="Arial"/>
              </a:rPr>
              <a:t>Ageing in Place Pathfinder, Greater Manchester</a:t>
            </a:r>
            <a:endParaRPr lang="en-US" dirty="0"/>
          </a:p>
        </p:txBody>
      </p:sp>
    </p:spTree>
    <p:extLst>
      <p:ext uri="{BB962C8B-B14F-4D97-AF65-F5344CB8AC3E}">
        <p14:creationId xmlns:p14="http://schemas.microsoft.com/office/powerpoint/2010/main" val="34875530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43BB7-A229-45E5-6344-00106B79364B}"/>
              </a:ext>
            </a:extLst>
          </p:cNvPr>
          <p:cNvSpPr>
            <a:spLocks noGrp="1"/>
          </p:cNvSpPr>
          <p:nvPr>
            <p:ph type="title"/>
          </p:nvPr>
        </p:nvSpPr>
        <p:spPr/>
        <p:txBody>
          <a:bodyPr>
            <a:normAutofit fontScale="90000"/>
          </a:bodyPr>
          <a:lstStyle/>
          <a:p>
            <a:r>
              <a:rPr lang="en-GB" b="1" dirty="0">
                <a:solidFill>
                  <a:schemeClr val="bg1">
                    <a:lumMod val="50000"/>
                  </a:schemeClr>
                </a:solidFill>
                <a:latin typeface="Segoe UI" panose="020B0502040204020203" pitchFamily="34" charset="0"/>
                <a:cs typeface="Segoe UI" panose="020B0502040204020203" pitchFamily="34" charset="0"/>
              </a:rPr>
              <a:t>Key features of the Pathfinder Partnerships</a:t>
            </a:r>
          </a:p>
        </p:txBody>
      </p:sp>
      <p:sp>
        <p:nvSpPr>
          <p:cNvPr id="3" name="Content Placeholder 2">
            <a:extLst>
              <a:ext uri="{FF2B5EF4-FFF2-40B4-BE49-F238E27FC236}">
                <a16:creationId xmlns:a16="http://schemas.microsoft.com/office/drawing/2014/main" id="{B85B974D-DC8C-4203-DCC2-91934BD4BFA8}"/>
              </a:ext>
            </a:extLst>
          </p:cNvPr>
          <p:cNvSpPr>
            <a:spLocks noGrp="1"/>
          </p:cNvSpPr>
          <p:nvPr>
            <p:ph idx="1"/>
          </p:nvPr>
        </p:nvSpPr>
        <p:spPr>
          <a:xfrm>
            <a:off x="586799" y="1444343"/>
            <a:ext cx="6881256" cy="4714195"/>
          </a:xfrm>
        </p:spPr>
        <p:txBody>
          <a:bodyPr vert="horz" lIns="0" tIns="0" rIns="0" bIns="0" rtlCol="0" anchor="t">
            <a:noAutofit/>
          </a:bodyPr>
          <a:lstStyle/>
          <a:p>
            <a:pPr marL="0" indent="0">
              <a:lnSpc>
                <a:spcPct val="120000"/>
              </a:lnSpc>
              <a:spcBef>
                <a:spcPts val="0"/>
              </a:spcBef>
              <a:spcAft>
                <a:spcPts val="1000"/>
              </a:spcAft>
              <a:buNone/>
            </a:pPr>
            <a:r>
              <a:rPr lang="en-GB" sz="1800" dirty="0">
                <a:solidFill>
                  <a:schemeClr val="bg1">
                    <a:lumMod val="50000"/>
                  </a:schemeClr>
                </a:solidFill>
                <a:latin typeface="Segoe UI" panose="020B0502040204020203" pitchFamily="34" charset="0"/>
                <a:cs typeface="Segoe UI" panose="020B0502040204020203" pitchFamily="34" charset="0"/>
              </a:rPr>
              <a:t>Based in a</a:t>
            </a:r>
            <a:r>
              <a:rPr lang="en-GB" sz="1800" b="1" dirty="0">
                <a:solidFill>
                  <a:schemeClr val="bg1">
                    <a:lumMod val="50000"/>
                  </a:schemeClr>
                </a:solidFill>
                <a:latin typeface="Segoe UI" panose="020B0502040204020203" pitchFamily="34" charset="0"/>
                <a:cs typeface="Segoe UI" panose="020B0502040204020203" pitchFamily="34" charset="0"/>
              </a:rPr>
              <a:t> co-production approach that promotes Ageing in Place </a:t>
            </a:r>
            <a:r>
              <a:rPr lang="en-GB" sz="1800" dirty="0">
                <a:solidFill>
                  <a:schemeClr val="bg1">
                    <a:lumMod val="50000"/>
                  </a:schemeClr>
                </a:solidFill>
                <a:latin typeface="Segoe UI" panose="020B0502040204020203" pitchFamily="34" charset="0"/>
                <a:cs typeface="Segoe UI" panose="020B0502040204020203" pitchFamily="34" charset="0"/>
              </a:rPr>
              <a:t>by:</a:t>
            </a:r>
            <a:endParaRPr lang="en-US" sz="1800" dirty="0">
              <a:solidFill>
                <a:schemeClr val="bg1">
                  <a:lumMod val="50000"/>
                </a:schemeClr>
              </a:solidFill>
              <a:latin typeface="Segoe UI" panose="020B0502040204020203" pitchFamily="34" charset="0"/>
              <a:cs typeface="Segoe UI" panose="020B0502040204020203" pitchFamily="34" charset="0"/>
            </a:endParaRPr>
          </a:p>
          <a:p>
            <a:pPr marL="285750" indent="-285750">
              <a:lnSpc>
                <a:spcPct val="100000"/>
              </a:lnSpc>
              <a:spcBef>
                <a:spcPts val="0"/>
              </a:spcBef>
              <a:spcAft>
                <a:spcPts val="600"/>
              </a:spcAft>
            </a:pPr>
            <a:r>
              <a:rPr lang="en-GB" sz="1800" b="1" dirty="0">
                <a:solidFill>
                  <a:schemeClr val="bg1">
                    <a:lumMod val="50000"/>
                  </a:schemeClr>
                </a:solidFill>
                <a:latin typeface="Segoe UI" panose="020B0502040204020203" pitchFamily="34" charset="0"/>
                <a:cs typeface="Segoe UI" panose="020B0502040204020203" pitchFamily="34" charset="0"/>
              </a:rPr>
              <a:t>Engaging</a:t>
            </a:r>
            <a:r>
              <a:rPr lang="en-GB" sz="1800" dirty="0">
                <a:solidFill>
                  <a:schemeClr val="bg1">
                    <a:lumMod val="50000"/>
                  </a:schemeClr>
                </a:solidFill>
                <a:latin typeface="Segoe UI" panose="020B0502040204020203" pitchFamily="34" charset="0"/>
                <a:cs typeface="Segoe UI" panose="020B0502040204020203" pitchFamily="34" charset="0"/>
              </a:rPr>
              <a:t> older citizens in their communities (over 50s)</a:t>
            </a:r>
            <a:endParaRPr lang="en-GB" sz="1800" dirty="0">
              <a:solidFill>
                <a:schemeClr val="bg1">
                  <a:lumMod val="50000"/>
                </a:schemeClr>
              </a:solidFill>
              <a:highlight>
                <a:srgbClr val="00FFFF"/>
              </a:highlight>
              <a:latin typeface="Segoe UI" panose="020B0502040204020203" pitchFamily="34" charset="0"/>
              <a:cs typeface="Segoe UI" panose="020B0502040204020203" pitchFamily="34" charset="0"/>
            </a:endParaRPr>
          </a:p>
          <a:p>
            <a:pPr marL="285750" indent="-285750">
              <a:lnSpc>
                <a:spcPct val="100000"/>
              </a:lnSpc>
              <a:spcBef>
                <a:spcPts val="0"/>
              </a:spcBef>
              <a:spcAft>
                <a:spcPts val="600"/>
              </a:spcAft>
            </a:pPr>
            <a:r>
              <a:rPr lang="en-GB" sz="1800" b="1" dirty="0">
                <a:solidFill>
                  <a:schemeClr val="bg1">
                    <a:lumMod val="50000"/>
                  </a:schemeClr>
                </a:solidFill>
                <a:latin typeface="Segoe UI" panose="020B0502040204020203" pitchFamily="34" charset="0"/>
                <a:cs typeface="Segoe UI" panose="020B0502040204020203" pitchFamily="34" charset="0"/>
              </a:rPr>
              <a:t>Place specific</a:t>
            </a:r>
            <a:r>
              <a:rPr lang="en-GB" sz="1800" dirty="0">
                <a:solidFill>
                  <a:schemeClr val="bg1">
                    <a:lumMod val="50000"/>
                  </a:schemeClr>
                </a:solidFill>
                <a:latin typeface="Segoe UI" panose="020B0502040204020203" pitchFamily="34" charset="0"/>
                <a:cs typeface="Segoe UI" panose="020B0502040204020203" pitchFamily="34" charset="0"/>
              </a:rPr>
              <a:t> linking individual needs with communities and transforming communities into supportive places to live</a:t>
            </a:r>
          </a:p>
          <a:p>
            <a:pPr marL="285750" indent="-285750">
              <a:lnSpc>
                <a:spcPct val="100000"/>
              </a:lnSpc>
              <a:spcBef>
                <a:spcPts val="0"/>
              </a:spcBef>
              <a:spcAft>
                <a:spcPts val="600"/>
              </a:spcAft>
            </a:pPr>
            <a:r>
              <a:rPr lang="en-GB" sz="1800" dirty="0">
                <a:solidFill>
                  <a:schemeClr val="bg1">
                    <a:lumMod val="50000"/>
                  </a:schemeClr>
                </a:solidFill>
                <a:latin typeface="Segoe UI" panose="020B0502040204020203" pitchFamily="34" charset="0"/>
                <a:cs typeface="Segoe UI" panose="020B0502040204020203" pitchFamily="34" charset="0"/>
              </a:rPr>
              <a:t>Supported by a </a:t>
            </a:r>
            <a:r>
              <a:rPr lang="en-GB" sz="1800" b="1" dirty="0">
                <a:solidFill>
                  <a:schemeClr val="bg1">
                    <a:lumMod val="50000"/>
                  </a:schemeClr>
                </a:solidFill>
                <a:latin typeface="Segoe UI" panose="020B0502040204020203" pitchFamily="34" charset="0"/>
                <a:cs typeface="Segoe UI" panose="020B0502040204020203" pitchFamily="34" charset="0"/>
              </a:rPr>
              <a:t>lead accountable agency </a:t>
            </a:r>
            <a:r>
              <a:rPr lang="en-GB" sz="1800" dirty="0">
                <a:solidFill>
                  <a:schemeClr val="bg1">
                    <a:lumMod val="50000"/>
                  </a:schemeClr>
                </a:solidFill>
                <a:latin typeface="Segoe UI" panose="020B0502040204020203" pitchFamily="34" charset="0"/>
                <a:cs typeface="Segoe UI" panose="020B0502040204020203" pitchFamily="34" charset="0"/>
              </a:rPr>
              <a:t>in the place</a:t>
            </a:r>
            <a:endParaRPr lang="en-US" sz="1800" dirty="0">
              <a:solidFill>
                <a:schemeClr val="bg1">
                  <a:lumMod val="50000"/>
                </a:schemeClr>
              </a:solidFill>
              <a:latin typeface="Segoe UI" panose="020B0502040204020203" pitchFamily="34" charset="0"/>
              <a:cs typeface="Segoe UI" panose="020B0502040204020203" pitchFamily="34" charset="0"/>
            </a:endParaRPr>
          </a:p>
          <a:p>
            <a:pPr marL="285750" indent="-285750">
              <a:lnSpc>
                <a:spcPct val="100000"/>
              </a:lnSpc>
              <a:spcBef>
                <a:spcPts val="0"/>
              </a:spcBef>
              <a:spcAft>
                <a:spcPts val="600"/>
              </a:spcAft>
            </a:pPr>
            <a:r>
              <a:rPr lang="en-GB" sz="1800" b="1" dirty="0">
                <a:solidFill>
                  <a:schemeClr val="bg1">
                    <a:lumMod val="50000"/>
                  </a:schemeClr>
                </a:solidFill>
                <a:latin typeface="Segoe UI" panose="020B0502040204020203" pitchFamily="34" charset="0"/>
                <a:cs typeface="Segoe UI" panose="020B0502040204020203" pitchFamily="34" charset="0"/>
              </a:rPr>
              <a:t>Building new relationships &amp; partnerships</a:t>
            </a:r>
            <a:r>
              <a:rPr lang="en-GB" sz="1800" dirty="0">
                <a:solidFill>
                  <a:schemeClr val="bg1">
                    <a:lumMod val="50000"/>
                  </a:schemeClr>
                </a:solidFill>
                <a:latin typeface="Segoe UI" panose="020B0502040204020203" pitchFamily="34" charset="0"/>
                <a:cs typeface="Segoe UI" panose="020B0502040204020203" pitchFamily="34" charset="0"/>
              </a:rPr>
              <a:t> between older people and local public, VCSE and private organisations</a:t>
            </a:r>
            <a:endParaRPr lang="en-US" sz="1800" dirty="0">
              <a:solidFill>
                <a:schemeClr val="bg1">
                  <a:lumMod val="50000"/>
                </a:schemeClr>
              </a:solidFill>
              <a:latin typeface="Segoe UI" panose="020B0502040204020203" pitchFamily="34" charset="0"/>
              <a:cs typeface="Segoe UI" panose="020B0502040204020203" pitchFamily="34" charset="0"/>
            </a:endParaRPr>
          </a:p>
          <a:p>
            <a:pPr marL="285750" indent="-285750">
              <a:lnSpc>
                <a:spcPct val="100000"/>
              </a:lnSpc>
              <a:spcBef>
                <a:spcPts val="0"/>
              </a:spcBef>
              <a:spcAft>
                <a:spcPts val="600"/>
              </a:spcAft>
            </a:pPr>
            <a:r>
              <a:rPr lang="en-GB" sz="1800" dirty="0">
                <a:solidFill>
                  <a:schemeClr val="bg1">
                    <a:lumMod val="50000"/>
                  </a:schemeClr>
                </a:solidFill>
                <a:latin typeface="Segoe UI" panose="020B0502040204020203" pitchFamily="34" charset="0"/>
                <a:cs typeface="Segoe UI" panose="020B0502040204020203" pitchFamily="34" charset="0"/>
              </a:rPr>
              <a:t>Identifying</a:t>
            </a:r>
            <a:r>
              <a:rPr lang="en-GB" sz="1800" b="1" dirty="0">
                <a:solidFill>
                  <a:schemeClr val="bg1">
                    <a:lumMod val="50000"/>
                  </a:schemeClr>
                </a:solidFill>
                <a:latin typeface="Segoe UI" panose="020B0502040204020203" pitchFamily="34" charset="0"/>
                <a:cs typeface="Segoe UI" panose="020B0502040204020203" pitchFamily="34" charset="0"/>
              </a:rPr>
              <a:t> pro-active &amp; preventative responses</a:t>
            </a:r>
            <a:r>
              <a:rPr lang="en-GB" sz="1800" dirty="0">
                <a:solidFill>
                  <a:schemeClr val="bg1">
                    <a:lumMod val="50000"/>
                  </a:schemeClr>
                </a:solidFill>
                <a:latin typeface="Segoe UI" panose="020B0502040204020203" pitchFamily="34" charset="0"/>
                <a:cs typeface="Segoe UI" panose="020B0502040204020203" pitchFamily="34" charset="0"/>
              </a:rPr>
              <a:t> that anticipate issues</a:t>
            </a:r>
          </a:p>
          <a:p>
            <a:pPr marL="285750" indent="-285750">
              <a:lnSpc>
                <a:spcPct val="100000"/>
              </a:lnSpc>
              <a:spcBef>
                <a:spcPts val="0"/>
              </a:spcBef>
              <a:spcAft>
                <a:spcPts val="600"/>
              </a:spcAft>
            </a:pPr>
            <a:r>
              <a:rPr lang="en-GB" sz="1800" b="1" dirty="0">
                <a:solidFill>
                  <a:schemeClr val="bg1">
                    <a:lumMod val="50000"/>
                  </a:schemeClr>
                </a:solidFill>
                <a:latin typeface="Segoe UI" panose="020B0502040204020203" pitchFamily="34" charset="0"/>
                <a:cs typeface="Segoe UI" panose="020B0502040204020203" pitchFamily="34" charset="0"/>
              </a:rPr>
              <a:t>Facilitating</a:t>
            </a:r>
            <a:r>
              <a:rPr lang="en-GB" sz="1800" dirty="0">
                <a:solidFill>
                  <a:schemeClr val="bg1">
                    <a:lumMod val="50000"/>
                  </a:schemeClr>
                </a:solidFill>
                <a:latin typeface="Segoe UI" panose="020B0502040204020203" pitchFamily="34" charset="0"/>
                <a:cs typeface="Segoe UI" panose="020B0502040204020203" pitchFamily="34" charset="0"/>
              </a:rPr>
              <a:t> new and adapted activities / services</a:t>
            </a:r>
            <a:endParaRPr lang="en-US" sz="1800" dirty="0">
              <a:solidFill>
                <a:schemeClr val="bg1">
                  <a:lumMod val="50000"/>
                </a:schemeClr>
              </a:solidFill>
              <a:latin typeface="Segoe UI" panose="020B0502040204020203" pitchFamily="34" charset="0"/>
              <a:cs typeface="Segoe UI" panose="020B0502040204020203" pitchFamily="34" charset="0"/>
            </a:endParaRPr>
          </a:p>
          <a:p>
            <a:pPr marL="285750" indent="-285750">
              <a:lnSpc>
                <a:spcPct val="100000"/>
              </a:lnSpc>
              <a:spcBef>
                <a:spcPts val="0"/>
              </a:spcBef>
              <a:spcAft>
                <a:spcPts val="600"/>
              </a:spcAft>
            </a:pPr>
            <a:r>
              <a:rPr lang="en-GB" sz="1800" b="1" dirty="0">
                <a:solidFill>
                  <a:schemeClr val="bg1">
                    <a:lumMod val="50000"/>
                  </a:schemeClr>
                </a:solidFill>
                <a:latin typeface="Segoe UI" panose="020B0502040204020203" pitchFamily="34" charset="0"/>
                <a:cs typeface="Segoe UI" panose="020B0502040204020203" pitchFamily="34" charset="0"/>
              </a:rPr>
              <a:t>Interconnected</a:t>
            </a:r>
            <a:r>
              <a:rPr lang="en-GB" sz="1800" dirty="0">
                <a:solidFill>
                  <a:schemeClr val="bg1">
                    <a:lumMod val="50000"/>
                  </a:schemeClr>
                </a:solidFill>
                <a:latin typeface="Segoe UI" panose="020B0502040204020203" pitchFamily="34" charset="0"/>
                <a:cs typeface="Segoe UI" panose="020B0502040204020203" pitchFamily="34" charset="0"/>
              </a:rPr>
              <a:t> - using the WHO 8 domains to identify and address barriers to well-being and participation</a:t>
            </a:r>
            <a:endParaRPr lang="en-US" sz="1800" dirty="0">
              <a:solidFill>
                <a:schemeClr val="bg1">
                  <a:lumMod val="50000"/>
                </a:schemeClr>
              </a:solidFill>
              <a:latin typeface="Segoe UI" panose="020B0502040204020203" pitchFamily="34" charset="0"/>
              <a:cs typeface="Segoe UI" panose="020B0502040204020203" pitchFamily="34" charset="0"/>
            </a:endParaRPr>
          </a:p>
        </p:txBody>
      </p:sp>
      <p:sp>
        <p:nvSpPr>
          <p:cNvPr id="4" name="Text Placeholder 3">
            <a:extLst>
              <a:ext uri="{FF2B5EF4-FFF2-40B4-BE49-F238E27FC236}">
                <a16:creationId xmlns:a16="http://schemas.microsoft.com/office/drawing/2014/main" id="{442BC93A-FCAA-DF6C-0875-B0D44F33BB62}"/>
              </a:ext>
            </a:extLst>
          </p:cNvPr>
          <p:cNvSpPr>
            <a:spLocks noGrp="1"/>
          </p:cNvSpPr>
          <p:nvPr>
            <p:ph type="body" sz="quarter" idx="11"/>
          </p:nvPr>
        </p:nvSpPr>
        <p:spPr/>
        <p:txBody>
          <a:bodyPr vert="horz" lIns="0" tIns="0" rIns="0" bIns="46800" rtlCol="0" anchor="t">
            <a:normAutofit/>
          </a:bodyPr>
          <a:lstStyle/>
          <a:p>
            <a:r>
              <a:rPr lang="en-GB" dirty="0">
                <a:cs typeface="Arial"/>
              </a:rPr>
              <a:t>Ageing in Place Pathfinder, Greater Manchester</a:t>
            </a:r>
            <a:endParaRPr lang="en-US" dirty="0"/>
          </a:p>
          <a:p>
            <a:endParaRPr lang="en-GB" dirty="0">
              <a:cs typeface="Arial"/>
            </a:endParaRPr>
          </a:p>
        </p:txBody>
      </p:sp>
      <p:grpSp>
        <p:nvGrpSpPr>
          <p:cNvPr id="24" name="Group 23">
            <a:extLst>
              <a:ext uri="{FF2B5EF4-FFF2-40B4-BE49-F238E27FC236}">
                <a16:creationId xmlns:a16="http://schemas.microsoft.com/office/drawing/2014/main" id="{C6EA2592-DD7B-01B5-B31F-9BA8FF7DCCAD}"/>
              </a:ext>
            </a:extLst>
          </p:cNvPr>
          <p:cNvGrpSpPr/>
          <p:nvPr/>
        </p:nvGrpSpPr>
        <p:grpSpPr>
          <a:xfrm>
            <a:off x="7666084" y="1743222"/>
            <a:ext cx="3938784" cy="3121976"/>
            <a:chOff x="1290164" y="5336318"/>
            <a:chExt cx="4580318" cy="3632123"/>
          </a:xfrm>
        </p:grpSpPr>
        <p:grpSp>
          <p:nvGrpSpPr>
            <p:cNvPr id="6" name="object 4">
              <a:extLst>
                <a:ext uri="{FF2B5EF4-FFF2-40B4-BE49-F238E27FC236}">
                  <a16:creationId xmlns:a16="http://schemas.microsoft.com/office/drawing/2014/main" id="{A26591E8-8E2D-8FDE-AB75-1E8A48E4F4D3}"/>
                </a:ext>
              </a:extLst>
            </p:cNvPr>
            <p:cNvGrpSpPr/>
            <p:nvPr/>
          </p:nvGrpSpPr>
          <p:grpSpPr>
            <a:xfrm>
              <a:off x="2561342" y="6043379"/>
              <a:ext cx="2382390" cy="2381222"/>
              <a:chOff x="2561342" y="6043379"/>
              <a:chExt cx="2382390" cy="2381222"/>
            </a:xfrm>
          </p:grpSpPr>
          <p:sp>
            <p:nvSpPr>
              <p:cNvPr id="15" name="object 5">
                <a:extLst>
                  <a:ext uri="{FF2B5EF4-FFF2-40B4-BE49-F238E27FC236}">
                    <a16:creationId xmlns:a16="http://schemas.microsoft.com/office/drawing/2014/main" id="{E3B4458A-3E70-F51C-5391-8DAF8D7E6573}"/>
                  </a:ext>
                </a:extLst>
              </p:cNvPr>
              <p:cNvSpPr/>
              <p:nvPr/>
            </p:nvSpPr>
            <p:spPr>
              <a:xfrm>
                <a:off x="2574589" y="6717436"/>
                <a:ext cx="1348105" cy="589280"/>
              </a:xfrm>
              <a:custGeom>
                <a:avLst/>
                <a:gdLst/>
                <a:ahLst/>
                <a:cxnLst/>
                <a:rect l="l" t="t" r="r" b="b"/>
                <a:pathLst>
                  <a:path w="1348104" h="589279">
                    <a:moveTo>
                      <a:pt x="199844" y="0"/>
                    </a:moveTo>
                    <a:lnTo>
                      <a:pt x="52913" y="14511"/>
                    </a:lnTo>
                    <a:lnTo>
                      <a:pt x="0" y="26854"/>
                    </a:lnTo>
                    <a:lnTo>
                      <a:pt x="109791" y="207470"/>
                    </a:lnTo>
                    <a:lnTo>
                      <a:pt x="202863" y="314923"/>
                    </a:lnTo>
                    <a:lnTo>
                      <a:pt x="330044" y="391737"/>
                    </a:lnTo>
                    <a:lnTo>
                      <a:pt x="542163" y="480434"/>
                    </a:lnTo>
                    <a:lnTo>
                      <a:pt x="820810" y="558018"/>
                    </a:lnTo>
                    <a:lnTo>
                      <a:pt x="1080847" y="587233"/>
                    </a:lnTo>
                    <a:lnTo>
                      <a:pt x="1273002" y="589242"/>
                    </a:lnTo>
                    <a:lnTo>
                      <a:pt x="1348003" y="585209"/>
                    </a:lnTo>
                    <a:lnTo>
                      <a:pt x="1205109" y="399263"/>
                    </a:lnTo>
                    <a:lnTo>
                      <a:pt x="1090487" y="286692"/>
                    </a:lnTo>
                    <a:lnTo>
                      <a:pt x="943843" y="201968"/>
                    </a:lnTo>
                    <a:lnTo>
                      <a:pt x="704888" y="99561"/>
                    </a:lnTo>
                    <a:lnTo>
                      <a:pt x="423074" y="17092"/>
                    </a:lnTo>
                    <a:lnTo>
                      <a:pt x="199844" y="0"/>
                    </a:lnTo>
                    <a:close/>
                  </a:path>
                </a:pathLst>
              </a:custGeom>
              <a:solidFill>
                <a:srgbClr val="48093C">
                  <a:alpha val="46000"/>
                </a:srgbClr>
              </a:solidFill>
            </p:spPr>
            <p:txBody>
              <a:bodyPr wrap="square" lIns="0" tIns="0" rIns="0" bIns="0" rtlCol="0" anchor="t"/>
              <a:lstStyle/>
              <a:p>
                <a:endParaRPr lang="en-US" sz="1150">
                  <a:cs typeface="Arial"/>
                </a:endParaRPr>
              </a:p>
            </p:txBody>
          </p:sp>
          <p:sp>
            <p:nvSpPr>
              <p:cNvPr id="16" name="object 6">
                <a:extLst>
                  <a:ext uri="{FF2B5EF4-FFF2-40B4-BE49-F238E27FC236}">
                    <a16:creationId xmlns:a16="http://schemas.microsoft.com/office/drawing/2014/main" id="{C1C69C17-E1D3-5158-661A-95EB0764613A}"/>
                  </a:ext>
                </a:extLst>
              </p:cNvPr>
              <p:cNvSpPr/>
              <p:nvPr/>
            </p:nvSpPr>
            <p:spPr>
              <a:xfrm>
                <a:off x="3684618" y="6043379"/>
                <a:ext cx="592455" cy="1349375"/>
              </a:xfrm>
              <a:custGeom>
                <a:avLst/>
                <a:gdLst/>
                <a:ahLst/>
                <a:cxnLst/>
                <a:rect l="l" t="t" r="r" b="b"/>
                <a:pathLst>
                  <a:path w="592454" h="1349375">
                    <a:moveTo>
                      <a:pt x="563412" y="0"/>
                    </a:moveTo>
                    <a:lnTo>
                      <a:pt x="380431" y="108959"/>
                    </a:lnTo>
                    <a:lnTo>
                      <a:pt x="271759" y="201636"/>
                    </a:lnTo>
                    <a:lnTo>
                      <a:pt x="194487" y="328753"/>
                    </a:lnTo>
                    <a:lnTo>
                      <a:pt x="105704" y="541032"/>
                    </a:lnTo>
                    <a:lnTo>
                      <a:pt x="28684" y="820155"/>
                    </a:lnTo>
                    <a:lnTo>
                      <a:pt x="737" y="1080928"/>
                    </a:lnTo>
                    <a:lnTo>
                      <a:pt x="0" y="1273759"/>
                    </a:lnTo>
                    <a:lnTo>
                      <a:pt x="4612" y="1349057"/>
                    </a:lnTo>
                    <a:lnTo>
                      <a:pt x="192792" y="1206922"/>
                    </a:lnTo>
                    <a:lnTo>
                      <a:pt x="306523" y="1092657"/>
                    </a:lnTo>
                    <a:lnTo>
                      <a:pt x="391707" y="946064"/>
                    </a:lnTo>
                    <a:lnTo>
                      <a:pt x="494248" y="706945"/>
                    </a:lnTo>
                    <a:lnTo>
                      <a:pt x="576222" y="424670"/>
                    </a:lnTo>
                    <a:lnTo>
                      <a:pt x="592090" y="200748"/>
                    </a:lnTo>
                    <a:lnTo>
                      <a:pt x="576327" y="53188"/>
                    </a:lnTo>
                    <a:lnTo>
                      <a:pt x="563412" y="0"/>
                    </a:lnTo>
                    <a:close/>
                  </a:path>
                </a:pathLst>
              </a:custGeom>
              <a:solidFill>
                <a:srgbClr val="E97E02">
                  <a:alpha val="46000"/>
                </a:srgbClr>
              </a:solidFill>
            </p:spPr>
            <p:txBody>
              <a:bodyPr wrap="square" lIns="0" tIns="0" rIns="0" bIns="0" rtlCol="0" anchor="t"/>
              <a:lstStyle/>
              <a:p>
                <a:endParaRPr lang="en-US" sz="1150">
                  <a:cs typeface="Arial"/>
                </a:endParaRPr>
              </a:p>
            </p:txBody>
          </p:sp>
          <p:sp>
            <p:nvSpPr>
              <p:cNvPr id="17" name="object 7">
                <a:extLst>
                  <a:ext uri="{FF2B5EF4-FFF2-40B4-BE49-F238E27FC236}">
                    <a16:creationId xmlns:a16="http://schemas.microsoft.com/office/drawing/2014/main" id="{CD20D27A-9FD5-4622-7B3C-F06BCB1383C7}"/>
                  </a:ext>
                </a:extLst>
              </p:cNvPr>
              <p:cNvSpPr/>
              <p:nvPr/>
            </p:nvSpPr>
            <p:spPr>
              <a:xfrm>
                <a:off x="3594357" y="7151598"/>
                <a:ext cx="1349375" cy="592455"/>
              </a:xfrm>
              <a:custGeom>
                <a:avLst/>
                <a:gdLst/>
                <a:ahLst/>
                <a:cxnLst/>
                <a:rect l="l" t="t" r="r" b="b"/>
                <a:pathLst>
                  <a:path w="1349375" h="592454">
                    <a:moveTo>
                      <a:pt x="75297" y="0"/>
                    </a:moveTo>
                    <a:lnTo>
                      <a:pt x="0" y="4612"/>
                    </a:lnTo>
                    <a:lnTo>
                      <a:pt x="142135" y="192792"/>
                    </a:lnTo>
                    <a:lnTo>
                      <a:pt x="256400" y="306523"/>
                    </a:lnTo>
                    <a:lnTo>
                      <a:pt x="402993" y="391707"/>
                    </a:lnTo>
                    <a:lnTo>
                      <a:pt x="642111" y="494248"/>
                    </a:lnTo>
                    <a:lnTo>
                      <a:pt x="924386" y="576222"/>
                    </a:lnTo>
                    <a:lnTo>
                      <a:pt x="1148308" y="592090"/>
                    </a:lnTo>
                    <a:lnTo>
                      <a:pt x="1295868" y="576327"/>
                    </a:lnTo>
                    <a:lnTo>
                      <a:pt x="1349057" y="563412"/>
                    </a:lnTo>
                    <a:lnTo>
                      <a:pt x="1240098" y="380431"/>
                    </a:lnTo>
                    <a:lnTo>
                      <a:pt x="1147421" y="271759"/>
                    </a:lnTo>
                    <a:lnTo>
                      <a:pt x="1020303" y="194487"/>
                    </a:lnTo>
                    <a:lnTo>
                      <a:pt x="808024" y="105704"/>
                    </a:lnTo>
                    <a:lnTo>
                      <a:pt x="528901" y="28684"/>
                    </a:lnTo>
                    <a:lnTo>
                      <a:pt x="268128" y="737"/>
                    </a:lnTo>
                    <a:lnTo>
                      <a:pt x="75297" y="0"/>
                    </a:lnTo>
                    <a:close/>
                  </a:path>
                </a:pathLst>
              </a:custGeom>
              <a:solidFill>
                <a:srgbClr val="889B25">
                  <a:alpha val="46000"/>
                </a:srgbClr>
              </a:solidFill>
            </p:spPr>
            <p:txBody>
              <a:bodyPr wrap="square" lIns="0" tIns="0" rIns="0" bIns="0" rtlCol="0" anchor="t"/>
              <a:lstStyle/>
              <a:p>
                <a:endParaRPr lang="en-US" sz="1150">
                  <a:cs typeface="Arial"/>
                </a:endParaRPr>
              </a:p>
            </p:txBody>
          </p:sp>
          <p:sp>
            <p:nvSpPr>
              <p:cNvPr id="18" name="object 8">
                <a:extLst>
                  <a:ext uri="{FF2B5EF4-FFF2-40B4-BE49-F238E27FC236}">
                    <a16:creationId xmlns:a16="http://schemas.microsoft.com/office/drawing/2014/main" id="{F4F5A2FE-7A8B-4A5E-D27A-EA02715E004B}"/>
                  </a:ext>
                </a:extLst>
              </p:cNvPr>
              <p:cNvSpPr/>
              <p:nvPr/>
            </p:nvSpPr>
            <p:spPr>
              <a:xfrm>
                <a:off x="3237355" y="7075226"/>
                <a:ext cx="592455" cy="1349375"/>
              </a:xfrm>
              <a:custGeom>
                <a:avLst/>
                <a:gdLst/>
                <a:ahLst/>
                <a:cxnLst/>
                <a:rect l="l" t="t" r="r" b="b"/>
                <a:pathLst>
                  <a:path w="592454" h="1349375">
                    <a:moveTo>
                      <a:pt x="587478" y="0"/>
                    </a:moveTo>
                    <a:lnTo>
                      <a:pt x="399297" y="142135"/>
                    </a:lnTo>
                    <a:lnTo>
                      <a:pt x="285567" y="256400"/>
                    </a:lnTo>
                    <a:lnTo>
                      <a:pt x="200383" y="402993"/>
                    </a:lnTo>
                    <a:lnTo>
                      <a:pt x="97842" y="642111"/>
                    </a:lnTo>
                    <a:lnTo>
                      <a:pt x="15867" y="924386"/>
                    </a:lnTo>
                    <a:lnTo>
                      <a:pt x="0" y="1148308"/>
                    </a:lnTo>
                    <a:lnTo>
                      <a:pt x="15762" y="1295868"/>
                    </a:lnTo>
                    <a:lnTo>
                      <a:pt x="28678" y="1349057"/>
                    </a:lnTo>
                    <a:lnTo>
                      <a:pt x="211658" y="1240098"/>
                    </a:lnTo>
                    <a:lnTo>
                      <a:pt x="320330" y="1147421"/>
                    </a:lnTo>
                    <a:lnTo>
                      <a:pt x="397602" y="1020303"/>
                    </a:lnTo>
                    <a:lnTo>
                      <a:pt x="486386" y="808024"/>
                    </a:lnTo>
                    <a:lnTo>
                      <a:pt x="563405" y="528901"/>
                    </a:lnTo>
                    <a:lnTo>
                      <a:pt x="591353" y="268128"/>
                    </a:lnTo>
                    <a:lnTo>
                      <a:pt x="592090" y="75297"/>
                    </a:lnTo>
                    <a:lnTo>
                      <a:pt x="587478" y="0"/>
                    </a:lnTo>
                    <a:close/>
                  </a:path>
                </a:pathLst>
              </a:custGeom>
              <a:solidFill>
                <a:srgbClr val="86C0B5">
                  <a:alpha val="46000"/>
                </a:srgbClr>
              </a:solidFill>
            </p:spPr>
            <p:txBody>
              <a:bodyPr wrap="square" lIns="0" tIns="0" rIns="0" bIns="0" rtlCol="0" anchor="t"/>
              <a:lstStyle/>
              <a:p>
                <a:endParaRPr lang="en-US" sz="1150">
                  <a:cs typeface="Arial"/>
                </a:endParaRPr>
              </a:p>
            </p:txBody>
          </p:sp>
          <p:sp>
            <p:nvSpPr>
              <p:cNvPr id="19" name="object 9">
                <a:extLst>
                  <a:ext uri="{FF2B5EF4-FFF2-40B4-BE49-F238E27FC236}">
                    <a16:creationId xmlns:a16="http://schemas.microsoft.com/office/drawing/2014/main" id="{B2B63878-5D40-E3DE-AC8C-FD8E3756BF04}"/>
                  </a:ext>
                </a:extLst>
              </p:cNvPr>
              <p:cNvSpPr/>
              <p:nvPr/>
            </p:nvSpPr>
            <p:spPr>
              <a:xfrm>
                <a:off x="3196166" y="6043816"/>
                <a:ext cx="655320" cy="1349375"/>
              </a:xfrm>
              <a:custGeom>
                <a:avLst/>
                <a:gdLst/>
                <a:ahLst/>
                <a:cxnLst/>
                <a:rect l="l" t="t" r="r" b="b"/>
                <a:pathLst>
                  <a:path w="655320" h="1349375">
                    <a:moveTo>
                      <a:pt x="63642" y="0"/>
                    </a:moveTo>
                    <a:lnTo>
                      <a:pt x="11306" y="206430"/>
                    </a:lnTo>
                    <a:lnTo>
                      <a:pt x="0" y="348803"/>
                    </a:lnTo>
                    <a:lnTo>
                      <a:pt x="35246" y="493327"/>
                    </a:lnTo>
                    <a:lnTo>
                      <a:pt x="122570" y="706208"/>
                    </a:lnTo>
                    <a:lnTo>
                      <a:pt x="265478" y="958046"/>
                    </a:lnTo>
                    <a:lnTo>
                      <a:pt x="430109" y="1162208"/>
                    </a:lnTo>
                    <a:lnTo>
                      <a:pt x="565938" y="1299086"/>
                    </a:lnTo>
                    <a:lnTo>
                      <a:pt x="622442" y="1349070"/>
                    </a:lnTo>
                    <a:lnTo>
                      <a:pt x="654998" y="1115495"/>
                    </a:lnTo>
                    <a:lnTo>
                      <a:pt x="654618" y="954274"/>
                    </a:lnTo>
                    <a:lnTo>
                      <a:pt x="611195" y="790382"/>
                    </a:lnTo>
                    <a:lnTo>
                      <a:pt x="514619" y="548792"/>
                    </a:lnTo>
                    <a:lnTo>
                      <a:pt x="372986" y="291229"/>
                    </a:lnTo>
                    <a:lnTo>
                      <a:pt x="225871" y="121672"/>
                    </a:lnTo>
                    <a:lnTo>
                      <a:pt x="110385" y="28477"/>
                    </a:lnTo>
                    <a:lnTo>
                      <a:pt x="63642" y="0"/>
                    </a:lnTo>
                    <a:close/>
                  </a:path>
                </a:pathLst>
              </a:custGeom>
              <a:solidFill>
                <a:srgbClr val="BC1450">
                  <a:alpha val="46000"/>
                </a:srgbClr>
              </a:solidFill>
            </p:spPr>
            <p:txBody>
              <a:bodyPr wrap="square" lIns="0" tIns="0" rIns="0" bIns="0" rtlCol="0" anchor="t"/>
              <a:lstStyle/>
              <a:p>
                <a:endParaRPr lang="en-US" sz="1150">
                  <a:cs typeface="Arial"/>
                </a:endParaRPr>
              </a:p>
            </p:txBody>
          </p:sp>
          <p:sp>
            <p:nvSpPr>
              <p:cNvPr id="20" name="object 10">
                <a:extLst>
                  <a:ext uri="{FF2B5EF4-FFF2-40B4-BE49-F238E27FC236}">
                    <a16:creationId xmlns:a16="http://schemas.microsoft.com/office/drawing/2014/main" id="{08226F36-2631-7990-71B5-3C2C567A2B65}"/>
                  </a:ext>
                </a:extLst>
              </p:cNvPr>
              <p:cNvSpPr/>
              <p:nvPr/>
            </p:nvSpPr>
            <p:spPr>
              <a:xfrm>
                <a:off x="3593518" y="6674338"/>
                <a:ext cx="1349375" cy="655320"/>
              </a:xfrm>
              <a:custGeom>
                <a:avLst/>
                <a:gdLst/>
                <a:ahLst/>
                <a:cxnLst/>
                <a:rect l="l" t="t" r="r" b="b"/>
                <a:pathLst>
                  <a:path w="1349375" h="655320">
                    <a:moveTo>
                      <a:pt x="1000266" y="0"/>
                    </a:moveTo>
                    <a:lnTo>
                      <a:pt x="855742" y="35246"/>
                    </a:lnTo>
                    <a:lnTo>
                      <a:pt x="642861" y="122570"/>
                    </a:lnTo>
                    <a:lnTo>
                      <a:pt x="391023" y="265478"/>
                    </a:lnTo>
                    <a:lnTo>
                      <a:pt x="186861" y="430109"/>
                    </a:lnTo>
                    <a:lnTo>
                      <a:pt x="49983" y="565938"/>
                    </a:lnTo>
                    <a:lnTo>
                      <a:pt x="0" y="622442"/>
                    </a:lnTo>
                    <a:lnTo>
                      <a:pt x="233574" y="654998"/>
                    </a:lnTo>
                    <a:lnTo>
                      <a:pt x="394795" y="654618"/>
                    </a:lnTo>
                    <a:lnTo>
                      <a:pt x="558687" y="611195"/>
                    </a:lnTo>
                    <a:lnTo>
                      <a:pt x="800277" y="514619"/>
                    </a:lnTo>
                    <a:lnTo>
                      <a:pt x="1057840" y="372986"/>
                    </a:lnTo>
                    <a:lnTo>
                      <a:pt x="1227397" y="225871"/>
                    </a:lnTo>
                    <a:lnTo>
                      <a:pt x="1320592" y="110385"/>
                    </a:lnTo>
                    <a:lnTo>
                      <a:pt x="1349070" y="63642"/>
                    </a:lnTo>
                    <a:lnTo>
                      <a:pt x="1142639" y="11306"/>
                    </a:lnTo>
                    <a:lnTo>
                      <a:pt x="1000266" y="0"/>
                    </a:lnTo>
                    <a:close/>
                  </a:path>
                </a:pathLst>
              </a:custGeom>
              <a:solidFill>
                <a:srgbClr val="F8C900">
                  <a:alpha val="46000"/>
                </a:srgbClr>
              </a:solidFill>
            </p:spPr>
            <p:txBody>
              <a:bodyPr wrap="square" lIns="0" tIns="0" rIns="0" bIns="0" rtlCol="0" anchor="t"/>
              <a:lstStyle/>
              <a:p>
                <a:endParaRPr lang="en-US" sz="1150">
                  <a:cs typeface="Arial"/>
                </a:endParaRPr>
              </a:p>
            </p:txBody>
          </p:sp>
          <p:sp>
            <p:nvSpPr>
              <p:cNvPr id="21" name="object 11">
                <a:extLst>
                  <a:ext uri="{FF2B5EF4-FFF2-40B4-BE49-F238E27FC236}">
                    <a16:creationId xmlns:a16="http://schemas.microsoft.com/office/drawing/2014/main" id="{7A1D9AAE-D5EF-A6A5-970A-FB77865F0415}"/>
                  </a:ext>
                </a:extLst>
              </p:cNvPr>
              <p:cNvSpPr/>
              <p:nvPr/>
            </p:nvSpPr>
            <p:spPr>
              <a:xfrm>
                <a:off x="3662846" y="7060790"/>
                <a:ext cx="655320" cy="1349375"/>
              </a:xfrm>
              <a:custGeom>
                <a:avLst/>
                <a:gdLst/>
                <a:ahLst/>
                <a:cxnLst/>
                <a:rect l="l" t="t" r="r" b="b"/>
                <a:pathLst>
                  <a:path w="655320" h="1349375">
                    <a:moveTo>
                      <a:pt x="32555" y="0"/>
                    </a:moveTo>
                    <a:lnTo>
                      <a:pt x="0" y="233567"/>
                    </a:lnTo>
                    <a:lnTo>
                      <a:pt x="379" y="394784"/>
                    </a:lnTo>
                    <a:lnTo>
                      <a:pt x="43803" y="558675"/>
                    </a:lnTo>
                    <a:lnTo>
                      <a:pt x="140378" y="800265"/>
                    </a:lnTo>
                    <a:lnTo>
                      <a:pt x="282011" y="1057828"/>
                    </a:lnTo>
                    <a:lnTo>
                      <a:pt x="429127" y="1227385"/>
                    </a:lnTo>
                    <a:lnTo>
                      <a:pt x="544612" y="1320580"/>
                    </a:lnTo>
                    <a:lnTo>
                      <a:pt x="591355" y="1349057"/>
                    </a:lnTo>
                    <a:lnTo>
                      <a:pt x="643691" y="1142627"/>
                    </a:lnTo>
                    <a:lnTo>
                      <a:pt x="654998" y="1000253"/>
                    </a:lnTo>
                    <a:lnTo>
                      <a:pt x="619751" y="855729"/>
                    </a:lnTo>
                    <a:lnTo>
                      <a:pt x="532427" y="642848"/>
                    </a:lnTo>
                    <a:lnTo>
                      <a:pt x="389519" y="391013"/>
                    </a:lnTo>
                    <a:lnTo>
                      <a:pt x="224888" y="186855"/>
                    </a:lnTo>
                    <a:lnTo>
                      <a:pt x="89059" y="49981"/>
                    </a:lnTo>
                    <a:lnTo>
                      <a:pt x="32555" y="0"/>
                    </a:lnTo>
                    <a:close/>
                  </a:path>
                </a:pathLst>
              </a:custGeom>
              <a:solidFill>
                <a:srgbClr val="009FAF">
                  <a:alpha val="46000"/>
                </a:srgbClr>
              </a:solidFill>
            </p:spPr>
            <p:txBody>
              <a:bodyPr wrap="square" lIns="0" tIns="0" rIns="0" bIns="0" rtlCol="0" anchor="t"/>
              <a:lstStyle/>
              <a:p>
                <a:endParaRPr lang="en-US" sz="1150">
                  <a:cs typeface="Arial"/>
                </a:endParaRPr>
              </a:p>
            </p:txBody>
          </p:sp>
          <p:sp>
            <p:nvSpPr>
              <p:cNvPr id="22" name="object 12">
                <a:extLst>
                  <a:ext uri="{FF2B5EF4-FFF2-40B4-BE49-F238E27FC236}">
                    <a16:creationId xmlns:a16="http://schemas.microsoft.com/office/drawing/2014/main" id="{3A78DCD5-199F-C11B-F69F-955DDF2C68DF}"/>
                  </a:ext>
                </a:extLst>
              </p:cNvPr>
              <p:cNvSpPr/>
              <p:nvPr/>
            </p:nvSpPr>
            <p:spPr>
              <a:xfrm>
                <a:off x="2561342" y="7131776"/>
                <a:ext cx="1349375" cy="655320"/>
              </a:xfrm>
              <a:custGeom>
                <a:avLst/>
                <a:gdLst/>
                <a:ahLst/>
                <a:cxnLst/>
                <a:rect l="l" t="t" r="r" b="b"/>
                <a:pathLst>
                  <a:path w="1349375" h="655320">
                    <a:moveTo>
                      <a:pt x="1115490" y="0"/>
                    </a:moveTo>
                    <a:lnTo>
                      <a:pt x="954273" y="379"/>
                    </a:lnTo>
                    <a:lnTo>
                      <a:pt x="790382" y="43803"/>
                    </a:lnTo>
                    <a:lnTo>
                      <a:pt x="548792" y="140378"/>
                    </a:lnTo>
                    <a:lnTo>
                      <a:pt x="291229" y="282011"/>
                    </a:lnTo>
                    <a:lnTo>
                      <a:pt x="121672" y="429127"/>
                    </a:lnTo>
                    <a:lnTo>
                      <a:pt x="28477" y="544612"/>
                    </a:lnTo>
                    <a:lnTo>
                      <a:pt x="0" y="591355"/>
                    </a:lnTo>
                    <a:lnTo>
                      <a:pt x="206430" y="643691"/>
                    </a:lnTo>
                    <a:lnTo>
                      <a:pt x="348803" y="654998"/>
                    </a:lnTo>
                    <a:lnTo>
                      <a:pt x="493327" y="619751"/>
                    </a:lnTo>
                    <a:lnTo>
                      <a:pt x="706208" y="532427"/>
                    </a:lnTo>
                    <a:lnTo>
                      <a:pt x="958044" y="389519"/>
                    </a:lnTo>
                    <a:lnTo>
                      <a:pt x="1162202" y="224888"/>
                    </a:lnTo>
                    <a:lnTo>
                      <a:pt x="1299075" y="89059"/>
                    </a:lnTo>
                    <a:lnTo>
                      <a:pt x="1349057" y="32555"/>
                    </a:lnTo>
                    <a:lnTo>
                      <a:pt x="1115490" y="0"/>
                    </a:lnTo>
                    <a:close/>
                  </a:path>
                </a:pathLst>
              </a:custGeom>
              <a:solidFill>
                <a:srgbClr val="939598">
                  <a:alpha val="46000"/>
                </a:srgbClr>
              </a:solidFill>
            </p:spPr>
            <p:txBody>
              <a:bodyPr wrap="square" lIns="0" tIns="0" rIns="0" bIns="0" rtlCol="0" anchor="t"/>
              <a:lstStyle/>
              <a:p>
                <a:endParaRPr lang="en-US" sz="1150">
                  <a:cs typeface="Arial"/>
                </a:endParaRPr>
              </a:p>
            </p:txBody>
          </p:sp>
          <p:sp>
            <p:nvSpPr>
              <p:cNvPr id="23" name="object 13">
                <a:extLst>
                  <a:ext uri="{FF2B5EF4-FFF2-40B4-BE49-F238E27FC236}">
                    <a16:creationId xmlns:a16="http://schemas.microsoft.com/office/drawing/2014/main" id="{292FFE92-1B1D-595F-CC2F-57C4F5F597E5}"/>
                  </a:ext>
                </a:extLst>
              </p:cNvPr>
              <p:cNvSpPr/>
              <p:nvPr/>
            </p:nvSpPr>
            <p:spPr>
              <a:xfrm>
                <a:off x="3573028" y="7045342"/>
                <a:ext cx="365125" cy="365125"/>
              </a:xfrm>
              <a:custGeom>
                <a:avLst/>
                <a:gdLst/>
                <a:ahLst/>
                <a:cxnLst/>
                <a:rect l="l" t="t" r="r" b="b"/>
                <a:pathLst>
                  <a:path w="365125" h="365125">
                    <a:moveTo>
                      <a:pt x="204980" y="0"/>
                    </a:moveTo>
                    <a:lnTo>
                      <a:pt x="157357" y="314"/>
                    </a:lnTo>
                    <a:lnTo>
                      <a:pt x="112022" y="12621"/>
                    </a:lnTo>
                    <a:lnTo>
                      <a:pt x="71264" y="35974"/>
                    </a:lnTo>
                    <a:lnTo>
                      <a:pt x="37369" y="69425"/>
                    </a:lnTo>
                    <a:lnTo>
                      <a:pt x="12626" y="112028"/>
                    </a:lnTo>
                    <a:lnTo>
                      <a:pt x="0" y="159648"/>
                    </a:lnTo>
                    <a:lnTo>
                      <a:pt x="314" y="207268"/>
                    </a:lnTo>
                    <a:lnTo>
                      <a:pt x="12621" y="252602"/>
                    </a:lnTo>
                    <a:lnTo>
                      <a:pt x="35974" y="293361"/>
                    </a:lnTo>
                    <a:lnTo>
                      <a:pt x="69425" y="327259"/>
                    </a:lnTo>
                    <a:lnTo>
                      <a:pt x="112028" y="352008"/>
                    </a:lnTo>
                    <a:lnTo>
                      <a:pt x="159648" y="364633"/>
                    </a:lnTo>
                    <a:lnTo>
                      <a:pt x="207268" y="364317"/>
                    </a:lnTo>
                    <a:lnTo>
                      <a:pt x="252602" y="352008"/>
                    </a:lnTo>
                    <a:lnTo>
                      <a:pt x="293361" y="328654"/>
                    </a:lnTo>
                    <a:lnTo>
                      <a:pt x="327259" y="295203"/>
                    </a:lnTo>
                    <a:lnTo>
                      <a:pt x="352008" y="252605"/>
                    </a:lnTo>
                    <a:lnTo>
                      <a:pt x="364633" y="204984"/>
                    </a:lnTo>
                    <a:lnTo>
                      <a:pt x="364317" y="157362"/>
                    </a:lnTo>
                    <a:lnTo>
                      <a:pt x="352008" y="112027"/>
                    </a:lnTo>
                    <a:lnTo>
                      <a:pt x="328654" y="71267"/>
                    </a:lnTo>
                    <a:lnTo>
                      <a:pt x="295203" y="37370"/>
                    </a:lnTo>
                    <a:lnTo>
                      <a:pt x="252605" y="12626"/>
                    </a:lnTo>
                    <a:lnTo>
                      <a:pt x="204980" y="0"/>
                    </a:lnTo>
                    <a:close/>
                  </a:path>
                </a:pathLst>
              </a:custGeom>
              <a:solidFill>
                <a:srgbClr val="FFFFFF"/>
              </a:solidFill>
            </p:spPr>
            <p:txBody>
              <a:bodyPr wrap="square" lIns="0" tIns="0" rIns="0" bIns="0" rtlCol="0" anchor="t"/>
              <a:lstStyle/>
              <a:p>
                <a:endParaRPr lang="en-US" sz="1150">
                  <a:cs typeface="Arial"/>
                </a:endParaRPr>
              </a:p>
            </p:txBody>
          </p:sp>
        </p:grpSp>
        <p:sp>
          <p:nvSpPr>
            <p:cNvPr id="7" name="object 14">
              <a:extLst>
                <a:ext uri="{FF2B5EF4-FFF2-40B4-BE49-F238E27FC236}">
                  <a16:creationId xmlns:a16="http://schemas.microsoft.com/office/drawing/2014/main" id="{DF42AA81-C11F-141C-CA63-C498999BC076}"/>
                </a:ext>
              </a:extLst>
            </p:cNvPr>
            <p:cNvSpPr txBox="1"/>
            <p:nvPr/>
          </p:nvSpPr>
          <p:spPr>
            <a:xfrm>
              <a:off x="2479337" y="5336318"/>
              <a:ext cx="1022350" cy="682664"/>
            </a:xfrm>
            <a:prstGeom prst="rect">
              <a:avLst/>
            </a:prstGeom>
          </p:spPr>
          <p:txBody>
            <a:bodyPr vert="horz" wrap="square" lIns="0" tIns="8145" rIns="0" bIns="0" rtlCol="0" anchor="t">
              <a:spAutoFit/>
            </a:bodyPr>
            <a:lstStyle/>
            <a:p>
              <a:pPr marL="7620" marR="3175" algn="ctr">
                <a:lnSpc>
                  <a:spcPct val="107100"/>
                </a:lnSpc>
                <a:spcBef>
                  <a:spcPts val="64"/>
                </a:spcBef>
              </a:pPr>
              <a:r>
                <a:rPr sz="1200" i="1" spc="-80">
                  <a:solidFill>
                    <a:srgbClr val="414042"/>
                  </a:solidFill>
                  <a:latin typeface="Arial"/>
                  <a:cs typeface="Trebuchet MS"/>
                </a:rPr>
                <a:t>Outdoor</a:t>
              </a:r>
              <a:r>
                <a:rPr sz="1200" i="1" spc="-22">
                  <a:solidFill>
                    <a:srgbClr val="414042"/>
                  </a:solidFill>
                  <a:latin typeface="Arial"/>
                  <a:cs typeface="Trebuchet MS"/>
                </a:rPr>
                <a:t> </a:t>
              </a:r>
              <a:r>
                <a:rPr sz="1200" i="1" spc="-51">
                  <a:solidFill>
                    <a:srgbClr val="414042"/>
                  </a:solidFill>
                  <a:latin typeface="Arial"/>
                  <a:cs typeface="Trebuchet MS"/>
                </a:rPr>
                <a:t>Space</a:t>
              </a:r>
              <a:r>
                <a:rPr lang="en-GB" sz="1200" i="1" spc="-51">
                  <a:solidFill>
                    <a:srgbClr val="414042"/>
                  </a:solidFill>
                  <a:latin typeface="Arial"/>
                  <a:cs typeface="Trebuchet MS"/>
                </a:rPr>
                <a:t> </a:t>
              </a:r>
              <a:r>
                <a:rPr sz="1200" i="1" spc="-51">
                  <a:solidFill>
                    <a:srgbClr val="414042"/>
                  </a:solidFill>
                  <a:latin typeface="Arial"/>
                  <a:cs typeface="Trebuchet MS"/>
                </a:rPr>
                <a:t> </a:t>
              </a:r>
              <a:r>
                <a:rPr sz="1200" i="1" spc="-71">
                  <a:solidFill>
                    <a:srgbClr val="414042"/>
                  </a:solidFill>
                  <a:latin typeface="Arial"/>
                  <a:cs typeface="Trebuchet MS"/>
                </a:rPr>
                <a:t>and</a:t>
              </a:r>
              <a:r>
                <a:rPr sz="1200" i="1" spc="-22">
                  <a:solidFill>
                    <a:srgbClr val="414042"/>
                  </a:solidFill>
                  <a:latin typeface="Arial"/>
                  <a:cs typeface="Trebuchet MS"/>
                </a:rPr>
                <a:t> </a:t>
              </a:r>
              <a:r>
                <a:rPr sz="1200" i="1" spc="-83">
                  <a:solidFill>
                    <a:srgbClr val="414042"/>
                  </a:solidFill>
                  <a:latin typeface="Arial"/>
                  <a:cs typeface="Trebuchet MS"/>
                </a:rPr>
                <a:t>Buildings</a:t>
              </a:r>
              <a:endParaRPr lang="en-US" sz="1200">
                <a:latin typeface="Arial"/>
                <a:cs typeface="Trebuchet MS"/>
              </a:endParaRPr>
            </a:p>
          </p:txBody>
        </p:sp>
        <p:sp>
          <p:nvSpPr>
            <p:cNvPr id="8" name="object 15">
              <a:extLst>
                <a:ext uri="{FF2B5EF4-FFF2-40B4-BE49-F238E27FC236}">
                  <a16:creationId xmlns:a16="http://schemas.microsoft.com/office/drawing/2014/main" id="{AF1BE479-74BF-83E9-B9BE-574A3F19A428}"/>
                </a:ext>
              </a:extLst>
            </p:cNvPr>
            <p:cNvSpPr txBox="1"/>
            <p:nvPr/>
          </p:nvSpPr>
          <p:spPr>
            <a:xfrm>
              <a:off x="3807145" y="5744473"/>
              <a:ext cx="1243139" cy="224409"/>
            </a:xfrm>
            <a:prstGeom prst="rect">
              <a:avLst/>
            </a:prstGeom>
          </p:spPr>
          <p:txBody>
            <a:bodyPr vert="horz" wrap="square" lIns="0" tIns="8145" rIns="0" bIns="0" rtlCol="0" anchor="t">
              <a:spAutoFit/>
            </a:bodyPr>
            <a:lstStyle/>
            <a:p>
              <a:pPr marL="7620" algn="ctr">
                <a:spcBef>
                  <a:spcPts val="64"/>
                </a:spcBef>
              </a:pPr>
              <a:r>
                <a:rPr sz="1200" i="1" spc="-87">
                  <a:solidFill>
                    <a:srgbClr val="414042"/>
                  </a:solidFill>
                  <a:latin typeface="Arial"/>
                  <a:cs typeface="Trebuchet MS"/>
                </a:rPr>
                <a:t>Transportation</a:t>
              </a:r>
              <a:endParaRPr lang="en-US" sz="1200">
                <a:latin typeface="Arial"/>
                <a:cs typeface="Trebuchet MS"/>
              </a:endParaRPr>
            </a:p>
          </p:txBody>
        </p:sp>
        <p:sp>
          <p:nvSpPr>
            <p:cNvPr id="9" name="object 16">
              <a:extLst>
                <a:ext uri="{FF2B5EF4-FFF2-40B4-BE49-F238E27FC236}">
                  <a16:creationId xmlns:a16="http://schemas.microsoft.com/office/drawing/2014/main" id="{19D4DA87-2044-FF11-1CBD-43314DE5E40A}"/>
                </a:ext>
              </a:extLst>
            </p:cNvPr>
            <p:cNvSpPr txBox="1"/>
            <p:nvPr/>
          </p:nvSpPr>
          <p:spPr>
            <a:xfrm>
              <a:off x="5070080" y="6621678"/>
              <a:ext cx="800402" cy="224409"/>
            </a:xfrm>
            <a:prstGeom prst="rect">
              <a:avLst/>
            </a:prstGeom>
          </p:spPr>
          <p:txBody>
            <a:bodyPr vert="horz" wrap="square" lIns="0" tIns="8145" rIns="0" bIns="0" rtlCol="0" anchor="t">
              <a:spAutoFit/>
            </a:bodyPr>
            <a:lstStyle/>
            <a:p>
              <a:pPr marL="7620">
                <a:spcBef>
                  <a:spcPts val="64"/>
                </a:spcBef>
              </a:pPr>
              <a:r>
                <a:rPr sz="1200" i="1" spc="-64">
                  <a:solidFill>
                    <a:srgbClr val="414042"/>
                  </a:solidFill>
                  <a:latin typeface="Arial"/>
                  <a:cs typeface="Trebuchet MS"/>
                </a:rPr>
                <a:t>Housing</a:t>
              </a:r>
              <a:endParaRPr lang="en-US" sz="1200">
                <a:latin typeface="Arial"/>
                <a:cs typeface="Trebuchet MS"/>
              </a:endParaRPr>
            </a:p>
          </p:txBody>
        </p:sp>
        <p:sp>
          <p:nvSpPr>
            <p:cNvPr id="10" name="object 17">
              <a:extLst>
                <a:ext uri="{FF2B5EF4-FFF2-40B4-BE49-F238E27FC236}">
                  <a16:creationId xmlns:a16="http://schemas.microsoft.com/office/drawing/2014/main" id="{89FDB79D-89CE-E063-79E1-161DB691B09D}"/>
                </a:ext>
              </a:extLst>
            </p:cNvPr>
            <p:cNvSpPr txBox="1"/>
            <p:nvPr/>
          </p:nvSpPr>
          <p:spPr>
            <a:xfrm>
              <a:off x="4774711" y="7603248"/>
              <a:ext cx="953214" cy="467674"/>
            </a:xfrm>
            <a:prstGeom prst="rect">
              <a:avLst/>
            </a:prstGeom>
          </p:spPr>
          <p:txBody>
            <a:bodyPr vert="horz" wrap="square" lIns="0" tIns="8145" rIns="0" bIns="0" rtlCol="0" anchor="t">
              <a:spAutoFit/>
            </a:bodyPr>
            <a:lstStyle/>
            <a:p>
              <a:pPr marL="7620" marR="3175" algn="ctr">
                <a:lnSpc>
                  <a:spcPct val="107100"/>
                </a:lnSpc>
                <a:spcBef>
                  <a:spcPts val="64"/>
                </a:spcBef>
              </a:pPr>
              <a:r>
                <a:rPr sz="1200" i="1" spc="-77">
                  <a:solidFill>
                    <a:srgbClr val="414042"/>
                  </a:solidFill>
                  <a:latin typeface="Arial"/>
                  <a:cs typeface="Trebuchet MS"/>
                </a:rPr>
                <a:t>Social</a:t>
              </a:r>
              <a:r>
                <a:rPr lang="en-GB" sz="1200" i="1" spc="-77">
                  <a:solidFill>
                    <a:srgbClr val="414042"/>
                  </a:solidFill>
                  <a:latin typeface="Arial"/>
                  <a:cs typeface="Trebuchet MS"/>
                </a:rPr>
                <a:t> </a:t>
              </a:r>
              <a:endParaRPr lang="en-US" sz="1200">
                <a:solidFill>
                  <a:srgbClr val="000000"/>
                </a:solidFill>
                <a:latin typeface="Arial"/>
                <a:cs typeface="Trebuchet MS"/>
              </a:endParaRPr>
            </a:p>
            <a:p>
              <a:pPr marL="7620" marR="3175" algn="ctr">
                <a:lnSpc>
                  <a:spcPct val="107100"/>
                </a:lnSpc>
                <a:spcBef>
                  <a:spcPts val="64"/>
                </a:spcBef>
              </a:pPr>
              <a:r>
                <a:rPr lang="en-GB" sz="1200" i="1" spc="-73">
                  <a:solidFill>
                    <a:srgbClr val="414042"/>
                  </a:solidFill>
                  <a:latin typeface="Arial"/>
                  <a:cs typeface="Trebuchet MS"/>
                </a:rPr>
                <a:t> </a:t>
              </a:r>
              <a:r>
                <a:rPr sz="1200" i="1" spc="-119">
                  <a:solidFill>
                    <a:srgbClr val="414042"/>
                  </a:solidFill>
                  <a:latin typeface="Arial"/>
                  <a:cs typeface="Trebuchet MS"/>
                </a:rPr>
                <a:t>P</a:t>
              </a:r>
              <a:r>
                <a:rPr sz="1200" i="1" spc="-83">
                  <a:solidFill>
                    <a:srgbClr val="414042"/>
                  </a:solidFill>
                  <a:latin typeface="Arial"/>
                  <a:cs typeface="Trebuchet MS"/>
                </a:rPr>
                <a:t>a</a:t>
              </a:r>
              <a:r>
                <a:rPr sz="1200" i="1" spc="-29">
                  <a:solidFill>
                    <a:srgbClr val="414042"/>
                  </a:solidFill>
                  <a:latin typeface="Arial"/>
                  <a:cs typeface="Trebuchet MS"/>
                </a:rPr>
                <a:t>r</a:t>
              </a:r>
              <a:r>
                <a:rPr sz="1200" i="1" spc="-90">
                  <a:solidFill>
                    <a:srgbClr val="414042"/>
                  </a:solidFill>
                  <a:latin typeface="Arial"/>
                  <a:cs typeface="Trebuchet MS"/>
                </a:rPr>
                <a:t>ticipation</a:t>
              </a:r>
              <a:endParaRPr lang="en-US" sz="1200">
                <a:latin typeface="Arial"/>
                <a:cs typeface="Trebuchet MS"/>
              </a:endParaRPr>
            </a:p>
          </p:txBody>
        </p:sp>
        <p:sp>
          <p:nvSpPr>
            <p:cNvPr id="11" name="object 18">
              <a:extLst>
                <a:ext uri="{FF2B5EF4-FFF2-40B4-BE49-F238E27FC236}">
                  <a16:creationId xmlns:a16="http://schemas.microsoft.com/office/drawing/2014/main" id="{3335E5F0-1804-A2B5-C7A2-54D9D439D127}"/>
                </a:ext>
              </a:extLst>
            </p:cNvPr>
            <p:cNvSpPr txBox="1"/>
            <p:nvPr/>
          </p:nvSpPr>
          <p:spPr>
            <a:xfrm>
              <a:off x="3752195" y="8458553"/>
              <a:ext cx="1273810" cy="467674"/>
            </a:xfrm>
            <a:prstGeom prst="rect">
              <a:avLst/>
            </a:prstGeom>
          </p:spPr>
          <p:txBody>
            <a:bodyPr vert="horz" wrap="square" lIns="0" tIns="8145" rIns="0" bIns="0" rtlCol="0" anchor="t">
              <a:spAutoFit/>
            </a:bodyPr>
            <a:lstStyle/>
            <a:p>
              <a:pPr marL="7620" marR="3175" algn="ctr">
                <a:lnSpc>
                  <a:spcPct val="107100"/>
                </a:lnSpc>
                <a:spcBef>
                  <a:spcPts val="64"/>
                </a:spcBef>
              </a:pPr>
              <a:r>
                <a:rPr sz="1200" i="1" spc="-77">
                  <a:solidFill>
                    <a:srgbClr val="414042"/>
                  </a:solidFill>
                  <a:latin typeface="Arial"/>
                  <a:cs typeface="Trebuchet MS"/>
                </a:rPr>
                <a:t>Respect</a:t>
              </a:r>
              <a:r>
                <a:rPr lang="en-GB" sz="1200" i="1" spc="-22">
                  <a:solidFill>
                    <a:srgbClr val="414042"/>
                  </a:solidFill>
                  <a:latin typeface="Arial"/>
                  <a:cs typeface="Trebuchet MS"/>
                </a:rPr>
                <a:t> &amp;</a:t>
              </a:r>
              <a:endParaRPr lang="en-US" sz="1200">
                <a:solidFill>
                  <a:srgbClr val="000000"/>
                </a:solidFill>
                <a:latin typeface="Arial"/>
                <a:cs typeface="Trebuchet MS"/>
              </a:endParaRPr>
            </a:p>
            <a:p>
              <a:pPr marL="7620" marR="3175" algn="ctr">
                <a:lnSpc>
                  <a:spcPct val="107100"/>
                </a:lnSpc>
                <a:spcBef>
                  <a:spcPts val="64"/>
                </a:spcBef>
              </a:pPr>
              <a:r>
                <a:rPr lang="en-GB" sz="1200" i="1" spc="-71">
                  <a:solidFill>
                    <a:srgbClr val="414042"/>
                  </a:solidFill>
                  <a:latin typeface="Arial"/>
                  <a:cs typeface="Trebuchet MS"/>
                </a:rPr>
                <a:t> </a:t>
              </a:r>
              <a:r>
                <a:rPr sz="1200" i="1" spc="-71">
                  <a:solidFill>
                    <a:srgbClr val="414042"/>
                  </a:solidFill>
                  <a:latin typeface="Arial"/>
                  <a:cs typeface="Trebuchet MS"/>
                </a:rPr>
                <a:t>Social</a:t>
              </a:r>
              <a:r>
                <a:rPr lang="en-GB" sz="1200" i="1" spc="-71">
                  <a:solidFill>
                    <a:srgbClr val="414042"/>
                  </a:solidFill>
                  <a:latin typeface="Arial"/>
                  <a:cs typeface="Trebuchet MS"/>
                </a:rPr>
                <a:t> </a:t>
              </a:r>
              <a:r>
                <a:rPr sz="1200" i="1" spc="-71">
                  <a:solidFill>
                    <a:srgbClr val="414042"/>
                  </a:solidFill>
                  <a:latin typeface="Arial"/>
                  <a:cs typeface="Trebuchet MS"/>
                </a:rPr>
                <a:t> </a:t>
              </a:r>
              <a:r>
                <a:rPr sz="1200" i="1" spc="-73">
                  <a:solidFill>
                    <a:srgbClr val="414042"/>
                  </a:solidFill>
                  <a:latin typeface="Arial"/>
                  <a:cs typeface="Trebuchet MS"/>
                </a:rPr>
                <a:t>Inclusion</a:t>
              </a:r>
              <a:endParaRPr lang="en-US" sz="1200">
                <a:latin typeface="Arial"/>
                <a:cs typeface="Trebuchet MS"/>
              </a:endParaRPr>
            </a:p>
          </p:txBody>
        </p:sp>
        <p:sp>
          <p:nvSpPr>
            <p:cNvPr id="12" name="object 19">
              <a:extLst>
                <a:ext uri="{FF2B5EF4-FFF2-40B4-BE49-F238E27FC236}">
                  <a16:creationId xmlns:a16="http://schemas.microsoft.com/office/drawing/2014/main" id="{C4AF35D3-ECEA-ACD4-7AE6-F2380428D828}"/>
                </a:ext>
              </a:extLst>
            </p:cNvPr>
            <p:cNvSpPr txBox="1"/>
            <p:nvPr/>
          </p:nvSpPr>
          <p:spPr>
            <a:xfrm>
              <a:off x="2285119" y="8500767"/>
              <a:ext cx="1497965" cy="467674"/>
            </a:xfrm>
            <a:prstGeom prst="rect">
              <a:avLst/>
            </a:prstGeom>
          </p:spPr>
          <p:txBody>
            <a:bodyPr vert="horz" wrap="square" lIns="0" tIns="8145" rIns="0" bIns="0" rtlCol="0" anchor="t">
              <a:spAutoFit/>
            </a:bodyPr>
            <a:lstStyle/>
            <a:p>
              <a:pPr marL="7620" marR="3175" algn="ctr">
                <a:lnSpc>
                  <a:spcPct val="107100"/>
                </a:lnSpc>
                <a:spcBef>
                  <a:spcPts val="64"/>
                </a:spcBef>
              </a:pPr>
              <a:r>
                <a:rPr sz="1200" i="1" spc="-87">
                  <a:solidFill>
                    <a:srgbClr val="414042"/>
                  </a:solidFill>
                  <a:latin typeface="Arial"/>
                  <a:cs typeface="Trebuchet MS"/>
                </a:rPr>
                <a:t>Civic</a:t>
              </a:r>
              <a:r>
                <a:rPr sz="1200" i="1" spc="-22">
                  <a:solidFill>
                    <a:srgbClr val="414042"/>
                  </a:solidFill>
                  <a:latin typeface="Arial"/>
                  <a:cs typeface="Trebuchet MS"/>
                </a:rPr>
                <a:t> </a:t>
              </a:r>
              <a:r>
                <a:rPr sz="1200" i="1" spc="-122">
                  <a:solidFill>
                    <a:srgbClr val="414042"/>
                  </a:solidFill>
                  <a:latin typeface="Arial"/>
                  <a:cs typeface="Trebuchet MS"/>
                </a:rPr>
                <a:t>P</a:t>
              </a:r>
              <a:r>
                <a:rPr sz="1200" i="1" spc="-83">
                  <a:solidFill>
                    <a:srgbClr val="414042"/>
                  </a:solidFill>
                  <a:latin typeface="Arial"/>
                  <a:cs typeface="Trebuchet MS"/>
                </a:rPr>
                <a:t>a</a:t>
              </a:r>
              <a:r>
                <a:rPr sz="1200" i="1" spc="-29">
                  <a:solidFill>
                    <a:srgbClr val="414042"/>
                  </a:solidFill>
                  <a:latin typeface="Arial"/>
                  <a:cs typeface="Trebuchet MS"/>
                </a:rPr>
                <a:t>r</a:t>
              </a:r>
              <a:r>
                <a:rPr sz="1200" i="1" spc="-90">
                  <a:solidFill>
                    <a:srgbClr val="414042"/>
                  </a:solidFill>
                  <a:latin typeface="Arial"/>
                  <a:cs typeface="Trebuchet MS"/>
                </a:rPr>
                <a:t>ticipation</a:t>
              </a:r>
              <a:r>
                <a:rPr lang="en-GB" sz="1200" i="1" spc="-22">
                  <a:solidFill>
                    <a:srgbClr val="414042"/>
                  </a:solidFill>
                  <a:latin typeface="Arial"/>
                  <a:cs typeface="Trebuchet MS"/>
                </a:rPr>
                <a:t> </a:t>
              </a:r>
              <a:endParaRPr lang="en-US" sz="1200">
                <a:solidFill>
                  <a:srgbClr val="000000"/>
                </a:solidFill>
                <a:latin typeface="Arial"/>
                <a:cs typeface="Trebuchet MS"/>
              </a:endParaRPr>
            </a:p>
            <a:p>
              <a:pPr marL="7620" marR="3175" algn="ctr">
                <a:lnSpc>
                  <a:spcPct val="107100"/>
                </a:lnSpc>
                <a:spcBef>
                  <a:spcPts val="64"/>
                </a:spcBef>
              </a:pPr>
              <a:r>
                <a:rPr lang="en-GB" sz="1200" i="1" spc="-58">
                  <a:solidFill>
                    <a:srgbClr val="414042"/>
                  </a:solidFill>
                  <a:latin typeface="Arial"/>
                  <a:cs typeface="Trebuchet MS"/>
                </a:rPr>
                <a:t>&amp;</a:t>
              </a:r>
              <a:r>
                <a:rPr sz="1200" i="1" spc="-58">
                  <a:solidFill>
                    <a:srgbClr val="414042"/>
                  </a:solidFill>
                  <a:latin typeface="Arial"/>
                  <a:cs typeface="Trebuchet MS"/>
                </a:rPr>
                <a:t> </a:t>
              </a:r>
              <a:r>
                <a:rPr sz="1200" i="1" spc="-87">
                  <a:solidFill>
                    <a:srgbClr val="414042"/>
                  </a:solidFill>
                  <a:latin typeface="Arial"/>
                  <a:cs typeface="Trebuchet MS"/>
                </a:rPr>
                <a:t>Employment</a:t>
              </a:r>
              <a:endParaRPr lang="en-US" sz="1200">
                <a:latin typeface="Arial"/>
                <a:cs typeface="Trebuchet MS"/>
              </a:endParaRPr>
            </a:p>
          </p:txBody>
        </p:sp>
        <p:sp>
          <p:nvSpPr>
            <p:cNvPr id="13" name="object 20">
              <a:extLst>
                <a:ext uri="{FF2B5EF4-FFF2-40B4-BE49-F238E27FC236}">
                  <a16:creationId xmlns:a16="http://schemas.microsoft.com/office/drawing/2014/main" id="{A7E024D6-1AFA-19A4-D47E-F8702285DCBB}"/>
                </a:ext>
              </a:extLst>
            </p:cNvPr>
            <p:cNvSpPr txBox="1"/>
            <p:nvPr/>
          </p:nvSpPr>
          <p:spPr>
            <a:xfrm>
              <a:off x="1290164" y="7389571"/>
              <a:ext cx="1542041" cy="467674"/>
            </a:xfrm>
            <a:prstGeom prst="rect">
              <a:avLst/>
            </a:prstGeom>
          </p:spPr>
          <p:txBody>
            <a:bodyPr vert="horz" wrap="square" lIns="0" tIns="8145" rIns="0" bIns="0" rtlCol="0" anchor="t">
              <a:spAutoFit/>
            </a:bodyPr>
            <a:lstStyle/>
            <a:p>
              <a:pPr marL="7620" marR="3175" algn="ctr">
                <a:lnSpc>
                  <a:spcPct val="107100"/>
                </a:lnSpc>
                <a:spcBef>
                  <a:spcPts val="64"/>
                </a:spcBef>
              </a:pPr>
              <a:r>
                <a:rPr sz="1200" i="1" spc="-67">
                  <a:solidFill>
                    <a:srgbClr val="414042"/>
                  </a:solidFill>
                  <a:latin typeface="Arial"/>
                  <a:cs typeface="Trebuchet MS"/>
                </a:rPr>
                <a:t>Com</a:t>
              </a:r>
              <a:r>
                <a:rPr sz="1200" i="1" spc="-96">
                  <a:solidFill>
                    <a:srgbClr val="414042"/>
                  </a:solidFill>
                  <a:latin typeface="Arial"/>
                  <a:cs typeface="Trebuchet MS"/>
                </a:rPr>
                <a:t>m</a:t>
              </a:r>
              <a:r>
                <a:rPr sz="1200" i="1" spc="-99">
                  <a:solidFill>
                    <a:srgbClr val="414042"/>
                  </a:solidFill>
                  <a:latin typeface="Arial"/>
                  <a:cs typeface="Trebuchet MS"/>
                </a:rPr>
                <a:t>unit</a:t>
              </a:r>
              <a:r>
                <a:rPr sz="1200" i="1" spc="-106">
                  <a:solidFill>
                    <a:srgbClr val="414042"/>
                  </a:solidFill>
                  <a:latin typeface="Arial"/>
                  <a:cs typeface="Trebuchet MS"/>
                </a:rPr>
                <a:t>y</a:t>
              </a:r>
              <a:r>
                <a:rPr sz="1200" i="1" spc="-22">
                  <a:solidFill>
                    <a:srgbClr val="414042"/>
                  </a:solidFill>
                  <a:latin typeface="Arial"/>
                  <a:cs typeface="Trebuchet MS"/>
                </a:rPr>
                <a:t> </a:t>
              </a:r>
              <a:r>
                <a:rPr sz="1200" i="1" spc="-71">
                  <a:solidFill>
                    <a:srgbClr val="414042"/>
                  </a:solidFill>
                  <a:latin typeface="Arial"/>
                  <a:cs typeface="Trebuchet MS"/>
                </a:rPr>
                <a:t>Suppo</a:t>
              </a:r>
              <a:r>
                <a:rPr sz="1200" i="1" spc="-19">
                  <a:solidFill>
                    <a:srgbClr val="414042"/>
                  </a:solidFill>
                  <a:latin typeface="Arial"/>
                  <a:cs typeface="Trebuchet MS"/>
                </a:rPr>
                <a:t>r</a:t>
              </a:r>
              <a:r>
                <a:rPr sz="1200" i="1" spc="-103">
                  <a:solidFill>
                    <a:srgbClr val="414042"/>
                  </a:solidFill>
                  <a:latin typeface="Arial"/>
                  <a:cs typeface="Trebuchet MS"/>
                </a:rPr>
                <a:t>t</a:t>
              </a:r>
              <a:r>
                <a:rPr lang="en-GB" sz="1200" i="1" spc="-103">
                  <a:solidFill>
                    <a:srgbClr val="414042"/>
                  </a:solidFill>
                  <a:latin typeface="Arial"/>
                  <a:cs typeface="Trebuchet MS"/>
                </a:rPr>
                <a:t>  </a:t>
              </a:r>
              <a:endParaRPr lang="en-US" sz="1200">
                <a:solidFill>
                  <a:srgbClr val="000000"/>
                </a:solidFill>
                <a:latin typeface="Arial"/>
                <a:cs typeface="Trebuchet MS"/>
              </a:endParaRPr>
            </a:p>
            <a:p>
              <a:pPr marL="7620" marR="3175" algn="ctr">
                <a:lnSpc>
                  <a:spcPct val="107100"/>
                </a:lnSpc>
                <a:spcBef>
                  <a:spcPts val="64"/>
                </a:spcBef>
              </a:pPr>
              <a:r>
                <a:rPr lang="en-GB" sz="1200" i="1" spc="-103">
                  <a:solidFill>
                    <a:srgbClr val="414042"/>
                  </a:solidFill>
                  <a:latin typeface="Arial"/>
                  <a:cs typeface="Trebuchet MS"/>
                </a:rPr>
                <a:t>&amp; </a:t>
              </a:r>
              <a:r>
                <a:rPr sz="1200" i="1" spc="-73">
                  <a:solidFill>
                    <a:srgbClr val="414042"/>
                  </a:solidFill>
                  <a:latin typeface="Arial"/>
                  <a:cs typeface="Trebuchet MS"/>
                </a:rPr>
                <a:t>Health</a:t>
              </a:r>
              <a:endParaRPr lang="en-US" sz="1200">
                <a:latin typeface="Arial"/>
                <a:cs typeface="Trebuchet MS"/>
              </a:endParaRPr>
            </a:p>
          </p:txBody>
        </p:sp>
        <p:sp>
          <p:nvSpPr>
            <p:cNvPr id="14" name="object 21">
              <a:extLst>
                <a:ext uri="{FF2B5EF4-FFF2-40B4-BE49-F238E27FC236}">
                  <a16:creationId xmlns:a16="http://schemas.microsoft.com/office/drawing/2014/main" id="{4970B6CD-4A33-83D4-662D-696451081298}"/>
                </a:ext>
              </a:extLst>
            </p:cNvPr>
            <p:cNvSpPr txBox="1"/>
            <p:nvPr/>
          </p:nvSpPr>
          <p:spPr>
            <a:xfrm>
              <a:off x="1401043" y="6442297"/>
              <a:ext cx="1362710" cy="467674"/>
            </a:xfrm>
            <a:prstGeom prst="rect">
              <a:avLst/>
            </a:prstGeom>
          </p:spPr>
          <p:txBody>
            <a:bodyPr vert="horz" wrap="square" lIns="0" tIns="8145" rIns="0" bIns="0" rtlCol="0" anchor="t">
              <a:spAutoFit/>
            </a:bodyPr>
            <a:lstStyle/>
            <a:p>
              <a:pPr marL="7620" marR="3175" algn="ctr">
                <a:lnSpc>
                  <a:spcPct val="107100"/>
                </a:lnSpc>
                <a:spcBef>
                  <a:spcPts val="64"/>
                </a:spcBef>
              </a:pPr>
              <a:r>
                <a:rPr sz="1200" i="1" spc="-67">
                  <a:solidFill>
                    <a:srgbClr val="414042"/>
                  </a:solidFill>
                  <a:latin typeface="Arial"/>
                  <a:cs typeface="Trebuchet MS"/>
                </a:rPr>
                <a:t>Com</a:t>
              </a:r>
              <a:r>
                <a:rPr sz="1200" i="1" spc="-96">
                  <a:solidFill>
                    <a:srgbClr val="414042"/>
                  </a:solidFill>
                  <a:latin typeface="Arial"/>
                  <a:cs typeface="Trebuchet MS"/>
                </a:rPr>
                <a:t>m</a:t>
              </a:r>
              <a:r>
                <a:rPr sz="1200" i="1" spc="-87">
                  <a:solidFill>
                    <a:srgbClr val="414042"/>
                  </a:solidFill>
                  <a:latin typeface="Arial"/>
                  <a:cs typeface="Trebuchet MS"/>
                </a:rPr>
                <a:t>unicatio</a:t>
              </a:r>
              <a:r>
                <a:rPr sz="1200" i="1" spc="-99">
                  <a:solidFill>
                    <a:srgbClr val="414042"/>
                  </a:solidFill>
                  <a:latin typeface="Arial"/>
                  <a:cs typeface="Trebuchet MS"/>
                </a:rPr>
                <a:t>n</a:t>
              </a:r>
              <a:r>
                <a:rPr sz="1200" i="1" spc="-22">
                  <a:solidFill>
                    <a:srgbClr val="414042"/>
                  </a:solidFill>
                  <a:latin typeface="Arial"/>
                  <a:cs typeface="Trebuchet MS"/>
                </a:rPr>
                <a:t> </a:t>
              </a:r>
              <a:endParaRPr lang="en-US" sz="1200">
                <a:solidFill>
                  <a:srgbClr val="000000"/>
                </a:solidFill>
                <a:latin typeface="Arial"/>
                <a:cs typeface="Trebuchet MS"/>
              </a:endParaRPr>
            </a:p>
            <a:p>
              <a:pPr marL="7620" marR="3175" algn="ctr">
                <a:lnSpc>
                  <a:spcPct val="107100"/>
                </a:lnSpc>
                <a:spcBef>
                  <a:spcPts val="64"/>
                </a:spcBef>
              </a:pPr>
              <a:r>
                <a:rPr lang="en-GB" sz="1200" i="1" spc="-58">
                  <a:solidFill>
                    <a:srgbClr val="414042"/>
                  </a:solidFill>
                  <a:latin typeface="Arial"/>
                  <a:cs typeface="Trebuchet MS"/>
                </a:rPr>
                <a:t>&amp;</a:t>
              </a:r>
              <a:r>
                <a:rPr sz="1200" i="1" spc="-58">
                  <a:solidFill>
                    <a:srgbClr val="414042"/>
                  </a:solidFill>
                  <a:latin typeface="Arial"/>
                  <a:cs typeface="Trebuchet MS"/>
                </a:rPr>
                <a:t> </a:t>
              </a:r>
              <a:r>
                <a:rPr sz="1200" i="1" spc="-87">
                  <a:solidFill>
                    <a:srgbClr val="414042"/>
                  </a:solidFill>
                  <a:latin typeface="Arial"/>
                  <a:cs typeface="Trebuchet MS"/>
                </a:rPr>
                <a:t>Information</a:t>
              </a:r>
              <a:endParaRPr lang="en-US" sz="1200">
                <a:latin typeface="Arial"/>
                <a:cs typeface="Trebuchet MS"/>
              </a:endParaRPr>
            </a:p>
          </p:txBody>
        </p:sp>
      </p:grpSp>
      <p:sp>
        <p:nvSpPr>
          <p:cNvPr id="5" name="TextBox 4">
            <a:extLst>
              <a:ext uri="{FF2B5EF4-FFF2-40B4-BE49-F238E27FC236}">
                <a16:creationId xmlns:a16="http://schemas.microsoft.com/office/drawing/2014/main" id="{CFE20817-F619-ACCE-047A-1D318FB747A2}"/>
              </a:ext>
            </a:extLst>
          </p:cNvPr>
          <p:cNvSpPr txBox="1"/>
          <p:nvPr/>
        </p:nvSpPr>
        <p:spPr>
          <a:xfrm>
            <a:off x="8201041" y="5202072"/>
            <a:ext cx="345770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dirty="0">
                <a:solidFill>
                  <a:schemeClr val="accent5">
                    <a:lumMod val="75000"/>
                  </a:schemeClr>
                </a:solidFill>
                <a:cs typeface="Arial"/>
              </a:rPr>
              <a:t>WHO Age-friendly Cities Framework</a:t>
            </a:r>
            <a:endParaRPr lang="en-GB" sz="1400" dirty="0">
              <a:solidFill>
                <a:schemeClr val="accent5">
                  <a:lumMod val="75000"/>
                </a:schemeClr>
              </a:solidFill>
            </a:endParaRPr>
          </a:p>
        </p:txBody>
      </p:sp>
    </p:spTree>
    <p:extLst>
      <p:ext uri="{BB962C8B-B14F-4D97-AF65-F5344CB8AC3E}">
        <p14:creationId xmlns:p14="http://schemas.microsoft.com/office/powerpoint/2010/main" val="233462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43BB7-A229-45E5-6344-00106B79364B}"/>
              </a:ext>
            </a:extLst>
          </p:cNvPr>
          <p:cNvSpPr>
            <a:spLocks noGrp="1"/>
          </p:cNvSpPr>
          <p:nvPr>
            <p:ph type="title"/>
          </p:nvPr>
        </p:nvSpPr>
        <p:spPr>
          <a:xfrm>
            <a:off x="603151" y="248474"/>
            <a:ext cx="11017824" cy="926623"/>
          </a:xfrm>
        </p:spPr>
        <p:txBody>
          <a:bodyPr/>
          <a:lstStyle/>
          <a:p>
            <a:r>
              <a:rPr lang="en-GB" b="1" dirty="0">
                <a:latin typeface="Segoe UI" panose="020B0502040204020203" pitchFamily="34" charset="0"/>
                <a:cs typeface="Segoe UI" panose="020B0502040204020203" pitchFamily="34" charset="0"/>
              </a:rPr>
              <a:t>Co-produced action planning in place</a:t>
            </a:r>
          </a:p>
        </p:txBody>
      </p:sp>
      <p:sp>
        <p:nvSpPr>
          <p:cNvPr id="4" name="Text Placeholder 3">
            <a:extLst>
              <a:ext uri="{FF2B5EF4-FFF2-40B4-BE49-F238E27FC236}">
                <a16:creationId xmlns:a16="http://schemas.microsoft.com/office/drawing/2014/main" id="{442BC93A-FCAA-DF6C-0875-B0D44F33BB62}"/>
              </a:ext>
            </a:extLst>
          </p:cNvPr>
          <p:cNvSpPr>
            <a:spLocks noGrp="1"/>
          </p:cNvSpPr>
          <p:nvPr>
            <p:ph type="body" sz="quarter" idx="11"/>
          </p:nvPr>
        </p:nvSpPr>
        <p:spPr/>
        <p:txBody>
          <a:bodyPr vert="horz" lIns="0" tIns="0" rIns="0" bIns="46800" rtlCol="0" anchor="t">
            <a:normAutofit/>
          </a:bodyPr>
          <a:lstStyle/>
          <a:p>
            <a:r>
              <a:rPr lang="en-GB" dirty="0">
                <a:cs typeface="Arial"/>
              </a:rPr>
              <a:t>Ageing in Place Pathfinder, Greater Manchester</a:t>
            </a:r>
            <a:endParaRPr lang="en-US" dirty="0"/>
          </a:p>
        </p:txBody>
      </p:sp>
      <p:grpSp>
        <p:nvGrpSpPr>
          <p:cNvPr id="27" name="Group 26">
            <a:extLst>
              <a:ext uri="{FF2B5EF4-FFF2-40B4-BE49-F238E27FC236}">
                <a16:creationId xmlns:a16="http://schemas.microsoft.com/office/drawing/2014/main" id="{16310492-427B-4C0B-A6CD-3553CBE009CA}"/>
              </a:ext>
            </a:extLst>
          </p:cNvPr>
          <p:cNvGrpSpPr/>
          <p:nvPr/>
        </p:nvGrpSpPr>
        <p:grpSpPr>
          <a:xfrm>
            <a:off x="853324" y="1094276"/>
            <a:ext cx="4465507" cy="4898908"/>
            <a:chOff x="1801773" y="776775"/>
            <a:chExt cx="4297107" cy="5463439"/>
          </a:xfrm>
        </p:grpSpPr>
        <p:cxnSp>
          <p:nvCxnSpPr>
            <p:cNvPr id="50" name="Straight Arrow Connector 49">
              <a:extLst>
                <a:ext uri="{FF2B5EF4-FFF2-40B4-BE49-F238E27FC236}">
                  <a16:creationId xmlns:a16="http://schemas.microsoft.com/office/drawing/2014/main" id="{9B70F4B5-D61E-40F2-9732-022CAE583648}"/>
                </a:ext>
              </a:extLst>
            </p:cNvPr>
            <p:cNvCxnSpPr>
              <a:cxnSpLocks/>
            </p:cNvCxnSpPr>
            <p:nvPr/>
          </p:nvCxnSpPr>
          <p:spPr>
            <a:xfrm>
              <a:off x="5490395" y="1426066"/>
              <a:ext cx="353" cy="61195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object 15">
              <a:extLst>
                <a:ext uri="{FF2B5EF4-FFF2-40B4-BE49-F238E27FC236}">
                  <a16:creationId xmlns:a16="http://schemas.microsoft.com/office/drawing/2014/main" id="{B798738B-7FF4-4EDF-A6AF-593313A9ABD4}"/>
                </a:ext>
              </a:extLst>
            </p:cNvPr>
            <p:cNvSpPr/>
            <p:nvPr/>
          </p:nvSpPr>
          <p:spPr>
            <a:xfrm>
              <a:off x="2271900" y="4350719"/>
              <a:ext cx="3238950" cy="1889495"/>
            </a:xfrm>
            <a:custGeom>
              <a:avLst/>
              <a:gdLst/>
              <a:ahLst/>
              <a:cxnLst/>
              <a:rect l="l" t="t" r="r" b="b"/>
              <a:pathLst>
                <a:path w="1426845" h="2019300">
                  <a:moveTo>
                    <a:pt x="0" y="2019020"/>
                  </a:moveTo>
                  <a:lnTo>
                    <a:pt x="1426743" y="2019020"/>
                  </a:lnTo>
                  <a:lnTo>
                    <a:pt x="1426743" y="0"/>
                  </a:lnTo>
                  <a:lnTo>
                    <a:pt x="0" y="0"/>
                  </a:lnTo>
                  <a:lnTo>
                    <a:pt x="0" y="2019020"/>
                  </a:lnTo>
                  <a:close/>
                </a:path>
              </a:pathLst>
            </a:custGeom>
            <a:solidFill>
              <a:schemeClr val="bg1"/>
            </a:solidFill>
            <a:ln w="3365">
              <a:solidFill>
                <a:srgbClr val="231F20"/>
              </a:solidFill>
            </a:ln>
            <a:effectLst>
              <a:outerShdw dist="50800" dir="3180000" sx="99000" sy="99000" algn="ctr" rotWithShape="0">
                <a:srgbClr val="000000">
                  <a:alpha val="51277"/>
                </a:srgbClr>
              </a:outerShdw>
            </a:effectLst>
          </p:spPr>
          <p:txBody>
            <a:bodyPr wrap="square" lIns="0" tIns="0" rIns="0" bIns="0" rtlCol="0"/>
            <a:lstStyle/>
            <a:p>
              <a:endParaRPr sz="1154"/>
            </a:p>
          </p:txBody>
        </p:sp>
        <p:sp>
          <p:nvSpPr>
            <p:cNvPr id="29" name="Rectangle 28">
              <a:extLst>
                <a:ext uri="{FF2B5EF4-FFF2-40B4-BE49-F238E27FC236}">
                  <a16:creationId xmlns:a16="http://schemas.microsoft.com/office/drawing/2014/main" id="{2DD504A8-2A82-4F1E-8A2C-1B71581C6238}"/>
                </a:ext>
              </a:extLst>
            </p:cNvPr>
            <p:cNvSpPr/>
            <p:nvPr/>
          </p:nvSpPr>
          <p:spPr>
            <a:xfrm>
              <a:off x="4961584" y="874796"/>
              <a:ext cx="1093737" cy="76279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54"/>
            </a:p>
          </p:txBody>
        </p:sp>
        <p:sp>
          <p:nvSpPr>
            <p:cNvPr id="30" name="Rectangle 29">
              <a:extLst>
                <a:ext uri="{FF2B5EF4-FFF2-40B4-BE49-F238E27FC236}">
                  <a16:creationId xmlns:a16="http://schemas.microsoft.com/office/drawing/2014/main" id="{34FAB765-317C-40E9-AFE3-7123A6520228}"/>
                </a:ext>
              </a:extLst>
            </p:cNvPr>
            <p:cNvSpPr/>
            <p:nvPr/>
          </p:nvSpPr>
          <p:spPr>
            <a:xfrm>
              <a:off x="3451071" y="894244"/>
              <a:ext cx="928444" cy="73775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54"/>
            </a:p>
          </p:txBody>
        </p:sp>
        <p:sp>
          <p:nvSpPr>
            <p:cNvPr id="31" name="Rectangle 30">
              <a:extLst>
                <a:ext uri="{FF2B5EF4-FFF2-40B4-BE49-F238E27FC236}">
                  <a16:creationId xmlns:a16="http://schemas.microsoft.com/office/drawing/2014/main" id="{51BED907-2D45-4A91-A631-B01693AD9E77}"/>
                </a:ext>
              </a:extLst>
            </p:cNvPr>
            <p:cNvSpPr/>
            <p:nvPr/>
          </p:nvSpPr>
          <p:spPr>
            <a:xfrm>
              <a:off x="1853803" y="845184"/>
              <a:ext cx="915079" cy="69151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54"/>
            </a:p>
          </p:txBody>
        </p:sp>
        <p:sp>
          <p:nvSpPr>
            <p:cNvPr id="32" name="object 25">
              <a:extLst>
                <a:ext uri="{FF2B5EF4-FFF2-40B4-BE49-F238E27FC236}">
                  <a16:creationId xmlns:a16="http://schemas.microsoft.com/office/drawing/2014/main" id="{C939714B-45FB-45ED-B6F3-77FBE3FB9824}"/>
                </a:ext>
              </a:extLst>
            </p:cNvPr>
            <p:cNvSpPr txBox="1"/>
            <p:nvPr/>
          </p:nvSpPr>
          <p:spPr>
            <a:xfrm>
              <a:off x="3499799" y="928426"/>
              <a:ext cx="805870" cy="580745"/>
            </a:xfrm>
            <a:prstGeom prst="rect">
              <a:avLst/>
            </a:prstGeom>
          </p:spPr>
          <p:txBody>
            <a:bodyPr vert="horz" wrap="square" lIns="0" tIns="8145" rIns="0" bIns="0" rtlCol="0" anchor="t">
              <a:spAutoFit/>
            </a:bodyPr>
            <a:lstStyle/>
            <a:p>
              <a:pPr marL="8145" marR="3258" algn="ctr">
                <a:lnSpc>
                  <a:spcPct val="125000"/>
                </a:lnSpc>
                <a:spcBef>
                  <a:spcPts val="64"/>
                </a:spcBef>
              </a:pPr>
              <a:r>
                <a:rPr lang="en-US" sz="1400" spc="-112" dirty="0">
                  <a:solidFill>
                    <a:srgbClr val="414042"/>
                  </a:solidFill>
                  <a:latin typeface="Trebuchet MS" panose="020B0703020202090204" pitchFamily="34" charset="0"/>
                  <a:ea typeface="Verdana"/>
                  <a:cs typeface="Calibri"/>
                </a:rPr>
                <a:t>Asset mapping</a:t>
              </a:r>
            </a:p>
          </p:txBody>
        </p:sp>
        <p:sp>
          <p:nvSpPr>
            <p:cNvPr id="33" name="object 25">
              <a:extLst>
                <a:ext uri="{FF2B5EF4-FFF2-40B4-BE49-F238E27FC236}">
                  <a16:creationId xmlns:a16="http://schemas.microsoft.com/office/drawing/2014/main" id="{67BE965D-637C-4A3F-B582-FB47B9AB3571}"/>
                </a:ext>
              </a:extLst>
            </p:cNvPr>
            <p:cNvSpPr txBox="1"/>
            <p:nvPr/>
          </p:nvSpPr>
          <p:spPr>
            <a:xfrm>
              <a:off x="1979913" y="862722"/>
              <a:ext cx="662859" cy="580745"/>
            </a:xfrm>
            <a:prstGeom prst="rect">
              <a:avLst/>
            </a:prstGeom>
          </p:spPr>
          <p:txBody>
            <a:bodyPr vert="horz" wrap="square" lIns="0" tIns="8145" rIns="0" bIns="0" rtlCol="0" anchor="t">
              <a:spAutoFit/>
            </a:bodyPr>
            <a:lstStyle/>
            <a:p>
              <a:pPr marL="8145" marR="3258" algn="ctr">
                <a:lnSpc>
                  <a:spcPct val="125000"/>
                </a:lnSpc>
                <a:spcBef>
                  <a:spcPts val="64"/>
                </a:spcBef>
              </a:pPr>
              <a:r>
                <a:rPr lang="en-US" sz="1400" spc="-112" dirty="0">
                  <a:solidFill>
                    <a:srgbClr val="414042"/>
                  </a:solidFill>
                  <a:latin typeface="Trebuchet MS" panose="020B0703020202090204" pitchFamily="34" charset="0"/>
                  <a:ea typeface="Verdana"/>
                  <a:cs typeface="Calibri"/>
                </a:rPr>
                <a:t>Spatial Data</a:t>
              </a:r>
            </a:p>
          </p:txBody>
        </p:sp>
        <p:sp>
          <p:nvSpPr>
            <p:cNvPr id="34" name="object 25">
              <a:extLst>
                <a:ext uri="{FF2B5EF4-FFF2-40B4-BE49-F238E27FC236}">
                  <a16:creationId xmlns:a16="http://schemas.microsoft.com/office/drawing/2014/main" id="{E5C72C57-4230-4031-BCE1-B6D9C78389FA}"/>
                </a:ext>
              </a:extLst>
            </p:cNvPr>
            <p:cNvSpPr txBox="1"/>
            <p:nvPr/>
          </p:nvSpPr>
          <p:spPr>
            <a:xfrm>
              <a:off x="5086433" y="776775"/>
              <a:ext cx="828648" cy="1468888"/>
            </a:xfrm>
            <a:prstGeom prst="rect">
              <a:avLst/>
            </a:prstGeom>
          </p:spPr>
          <p:txBody>
            <a:bodyPr vert="horz" wrap="square" lIns="0" tIns="8145" rIns="0" bIns="0" rtlCol="0" anchor="t">
              <a:spAutoFit/>
            </a:bodyPr>
            <a:lstStyle/>
            <a:p>
              <a:pPr marL="8145" marR="3258" algn="ctr">
                <a:lnSpc>
                  <a:spcPct val="125000"/>
                </a:lnSpc>
                <a:spcBef>
                  <a:spcPts val="64"/>
                </a:spcBef>
              </a:pPr>
              <a:r>
                <a:rPr lang="en-US" sz="1400" spc="-112" dirty="0">
                  <a:solidFill>
                    <a:srgbClr val="414042"/>
                  </a:solidFill>
                  <a:latin typeface="Calibri"/>
                  <a:ea typeface="Verdana"/>
                  <a:cs typeface="Calibri"/>
                </a:rPr>
                <a:t>Recruitment &amp; Engagement</a:t>
              </a:r>
            </a:p>
            <a:p>
              <a:pPr marL="8145" marR="3258">
                <a:lnSpc>
                  <a:spcPct val="125000"/>
                </a:lnSpc>
                <a:spcBef>
                  <a:spcPts val="64"/>
                </a:spcBef>
              </a:pPr>
              <a:endParaRPr lang="en-US" sz="1283" spc="-112" dirty="0">
                <a:solidFill>
                  <a:srgbClr val="414042"/>
                </a:solidFill>
                <a:latin typeface="Calibri"/>
                <a:ea typeface="Verdana"/>
                <a:cs typeface="Calibri"/>
              </a:endParaRPr>
            </a:p>
            <a:p>
              <a:pPr marL="8145" marR="3258">
                <a:lnSpc>
                  <a:spcPct val="125000"/>
                </a:lnSpc>
                <a:spcBef>
                  <a:spcPts val="64"/>
                </a:spcBef>
              </a:pPr>
              <a:endParaRPr lang="en-US" sz="1283" spc="-112" dirty="0">
                <a:solidFill>
                  <a:srgbClr val="414042"/>
                </a:solidFill>
                <a:latin typeface="Calibri"/>
                <a:ea typeface="Verdana"/>
                <a:cs typeface="Calibri"/>
              </a:endParaRPr>
            </a:p>
          </p:txBody>
        </p:sp>
        <p:pic>
          <p:nvPicPr>
            <p:cNvPr id="35" name="object 12">
              <a:extLst>
                <a:ext uri="{FF2B5EF4-FFF2-40B4-BE49-F238E27FC236}">
                  <a16:creationId xmlns:a16="http://schemas.microsoft.com/office/drawing/2014/main" id="{16C6C94C-3F51-45AE-90E1-919E08CE9554}"/>
                </a:ext>
              </a:extLst>
            </p:cNvPr>
            <p:cNvPicPr/>
            <p:nvPr/>
          </p:nvPicPr>
          <p:blipFill>
            <a:blip r:embed="rId3" cstate="print"/>
            <a:stretch>
              <a:fillRect/>
            </a:stretch>
          </p:blipFill>
          <p:spPr>
            <a:xfrm>
              <a:off x="5028262" y="2420295"/>
              <a:ext cx="933076" cy="1314259"/>
            </a:xfrm>
            <a:prstGeom prst="rect">
              <a:avLst/>
            </a:prstGeom>
          </p:spPr>
        </p:pic>
        <p:sp>
          <p:nvSpPr>
            <p:cNvPr id="36" name="object 13">
              <a:extLst>
                <a:ext uri="{FF2B5EF4-FFF2-40B4-BE49-F238E27FC236}">
                  <a16:creationId xmlns:a16="http://schemas.microsoft.com/office/drawing/2014/main" id="{E84434D2-72E4-4A78-83E1-EA89E3D2F4BB}"/>
                </a:ext>
              </a:extLst>
            </p:cNvPr>
            <p:cNvSpPr/>
            <p:nvPr/>
          </p:nvSpPr>
          <p:spPr>
            <a:xfrm>
              <a:off x="5028260" y="2420295"/>
              <a:ext cx="915079" cy="1295038"/>
            </a:xfrm>
            <a:custGeom>
              <a:avLst/>
              <a:gdLst/>
              <a:ahLst/>
              <a:cxnLst/>
              <a:rect l="l" t="t" r="r" b="b"/>
              <a:pathLst>
                <a:path w="1426845" h="2019300">
                  <a:moveTo>
                    <a:pt x="0" y="2019020"/>
                  </a:moveTo>
                  <a:lnTo>
                    <a:pt x="1426743" y="2019020"/>
                  </a:lnTo>
                  <a:lnTo>
                    <a:pt x="1426743" y="0"/>
                  </a:lnTo>
                  <a:lnTo>
                    <a:pt x="0" y="0"/>
                  </a:lnTo>
                  <a:lnTo>
                    <a:pt x="0" y="2019020"/>
                  </a:lnTo>
                  <a:close/>
                </a:path>
              </a:pathLst>
            </a:custGeom>
            <a:ln w="3365">
              <a:solidFill>
                <a:srgbClr val="231F20"/>
              </a:solidFill>
            </a:ln>
          </p:spPr>
          <p:txBody>
            <a:bodyPr wrap="square" lIns="0" tIns="0" rIns="0" bIns="0" rtlCol="0"/>
            <a:lstStyle/>
            <a:p>
              <a:endParaRPr sz="1154"/>
            </a:p>
          </p:txBody>
        </p:sp>
        <p:sp>
          <p:nvSpPr>
            <p:cNvPr id="37" name="object 15">
              <a:extLst>
                <a:ext uri="{FF2B5EF4-FFF2-40B4-BE49-F238E27FC236}">
                  <a16:creationId xmlns:a16="http://schemas.microsoft.com/office/drawing/2014/main" id="{03A612EB-2628-4E83-B88A-54CF06EEDBF5}"/>
                </a:ext>
              </a:extLst>
            </p:cNvPr>
            <p:cNvSpPr/>
            <p:nvPr/>
          </p:nvSpPr>
          <p:spPr>
            <a:xfrm>
              <a:off x="1805337" y="2425186"/>
              <a:ext cx="915079" cy="1295038"/>
            </a:xfrm>
            <a:custGeom>
              <a:avLst/>
              <a:gdLst/>
              <a:ahLst/>
              <a:cxnLst/>
              <a:rect l="l" t="t" r="r" b="b"/>
              <a:pathLst>
                <a:path w="1426845" h="2019300">
                  <a:moveTo>
                    <a:pt x="0" y="2019020"/>
                  </a:moveTo>
                  <a:lnTo>
                    <a:pt x="1426743" y="2019020"/>
                  </a:lnTo>
                  <a:lnTo>
                    <a:pt x="1426743" y="0"/>
                  </a:lnTo>
                  <a:lnTo>
                    <a:pt x="0" y="0"/>
                  </a:lnTo>
                  <a:lnTo>
                    <a:pt x="0" y="2019020"/>
                  </a:lnTo>
                  <a:close/>
                </a:path>
              </a:pathLst>
            </a:custGeom>
            <a:solidFill>
              <a:schemeClr val="bg1"/>
            </a:solidFill>
            <a:ln w="3365">
              <a:solidFill>
                <a:srgbClr val="231F20"/>
              </a:solidFill>
            </a:ln>
            <a:effectLst>
              <a:outerShdw dist="50800" dir="3180000" sx="99000" sy="99000" algn="ctr" rotWithShape="0">
                <a:srgbClr val="000000">
                  <a:alpha val="51277"/>
                </a:srgbClr>
              </a:outerShdw>
            </a:effectLst>
          </p:spPr>
          <p:txBody>
            <a:bodyPr wrap="square" lIns="0" tIns="0" rIns="0" bIns="0" rtlCol="0"/>
            <a:lstStyle/>
            <a:p>
              <a:endParaRPr sz="1154"/>
            </a:p>
          </p:txBody>
        </p:sp>
        <p:pic>
          <p:nvPicPr>
            <p:cNvPr id="38" name="object 16">
              <a:extLst>
                <a:ext uri="{FF2B5EF4-FFF2-40B4-BE49-F238E27FC236}">
                  <a16:creationId xmlns:a16="http://schemas.microsoft.com/office/drawing/2014/main" id="{F0119A47-1F98-4CA5-8513-661FC48B1798}"/>
                </a:ext>
              </a:extLst>
            </p:cNvPr>
            <p:cNvPicPr/>
            <p:nvPr/>
          </p:nvPicPr>
          <p:blipFill>
            <a:blip r:embed="rId4" cstate="print"/>
            <a:stretch>
              <a:fillRect/>
            </a:stretch>
          </p:blipFill>
          <p:spPr>
            <a:xfrm>
              <a:off x="3411706" y="2420295"/>
              <a:ext cx="933076" cy="1314259"/>
            </a:xfrm>
            <a:prstGeom prst="rect">
              <a:avLst/>
            </a:prstGeom>
          </p:spPr>
        </p:pic>
        <p:sp>
          <p:nvSpPr>
            <p:cNvPr id="39" name="object 17">
              <a:extLst>
                <a:ext uri="{FF2B5EF4-FFF2-40B4-BE49-F238E27FC236}">
                  <a16:creationId xmlns:a16="http://schemas.microsoft.com/office/drawing/2014/main" id="{6BA1B50D-88A4-43B1-A484-0B41C1E01035}"/>
                </a:ext>
              </a:extLst>
            </p:cNvPr>
            <p:cNvSpPr/>
            <p:nvPr/>
          </p:nvSpPr>
          <p:spPr>
            <a:xfrm>
              <a:off x="3411704" y="2420295"/>
              <a:ext cx="915079" cy="1295038"/>
            </a:xfrm>
            <a:custGeom>
              <a:avLst/>
              <a:gdLst/>
              <a:ahLst/>
              <a:cxnLst/>
              <a:rect l="l" t="t" r="r" b="b"/>
              <a:pathLst>
                <a:path w="1426845" h="2019300">
                  <a:moveTo>
                    <a:pt x="0" y="2019020"/>
                  </a:moveTo>
                  <a:lnTo>
                    <a:pt x="1426743" y="2019020"/>
                  </a:lnTo>
                  <a:lnTo>
                    <a:pt x="1426743" y="0"/>
                  </a:lnTo>
                  <a:lnTo>
                    <a:pt x="0" y="0"/>
                  </a:lnTo>
                  <a:lnTo>
                    <a:pt x="0" y="2019020"/>
                  </a:lnTo>
                  <a:close/>
                </a:path>
              </a:pathLst>
            </a:custGeom>
            <a:ln w="3365">
              <a:solidFill>
                <a:srgbClr val="231F20"/>
              </a:solidFill>
            </a:ln>
          </p:spPr>
          <p:txBody>
            <a:bodyPr wrap="square" lIns="0" tIns="0" rIns="0" bIns="0" rtlCol="0"/>
            <a:lstStyle/>
            <a:p>
              <a:endParaRPr sz="1154"/>
            </a:p>
          </p:txBody>
        </p:sp>
        <p:sp>
          <p:nvSpPr>
            <p:cNvPr id="40" name="object 18">
              <a:extLst>
                <a:ext uri="{FF2B5EF4-FFF2-40B4-BE49-F238E27FC236}">
                  <a16:creationId xmlns:a16="http://schemas.microsoft.com/office/drawing/2014/main" id="{8068E266-8B9F-4927-8F47-164BA531700C}"/>
                </a:ext>
              </a:extLst>
            </p:cNvPr>
            <p:cNvSpPr/>
            <p:nvPr/>
          </p:nvSpPr>
          <p:spPr>
            <a:xfrm>
              <a:off x="2271901" y="3766130"/>
              <a:ext cx="3238950" cy="194256"/>
            </a:xfrm>
            <a:custGeom>
              <a:avLst/>
              <a:gdLst/>
              <a:ahLst/>
              <a:cxnLst/>
              <a:rect l="l" t="t" r="r" b="b"/>
              <a:pathLst>
                <a:path w="3866515" h="302895">
                  <a:moveTo>
                    <a:pt x="0" y="0"/>
                  </a:moveTo>
                  <a:lnTo>
                    <a:pt x="0" y="302399"/>
                  </a:lnTo>
                  <a:lnTo>
                    <a:pt x="3866400" y="302399"/>
                  </a:lnTo>
                  <a:lnTo>
                    <a:pt x="3866400" y="0"/>
                  </a:lnTo>
                </a:path>
              </a:pathLst>
            </a:custGeom>
            <a:ln w="38100">
              <a:solidFill>
                <a:srgbClr val="231F20"/>
              </a:solidFill>
            </a:ln>
          </p:spPr>
          <p:txBody>
            <a:bodyPr wrap="square" lIns="0" tIns="0" rIns="0" bIns="0" rtlCol="0"/>
            <a:lstStyle/>
            <a:p>
              <a:endParaRPr sz="1154"/>
            </a:p>
          </p:txBody>
        </p:sp>
        <p:sp>
          <p:nvSpPr>
            <p:cNvPr id="41" name="object 23">
              <a:extLst>
                <a:ext uri="{FF2B5EF4-FFF2-40B4-BE49-F238E27FC236}">
                  <a16:creationId xmlns:a16="http://schemas.microsoft.com/office/drawing/2014/main" id="{4D78A7D4-BB8E-4ABC-A0C2-BAA753DF148E}"/>
                </a:ext>
              </a:extLst>
            </p:cNvPr>
            <p:cNvSpPr txBox="1"/>
            <p:nvPr/>
          </p:nvSpPr>
          <p:spPr>
            <a:xfrm>
              <a:off x="1801773" y="2027743"/>
              <a:ext cx="915079" cy="368618"/>
            </a:xfrm>
            <a:prstGeom prst="rect">
              <a:avLst/>
            </a:prstGeom>
          </p:spPr>
          <p:txBody>
            <a:bodyPr vert="horz" wrap="square" lIns="0" tIns="7738" rIns="0" bIns="0" rtlCol="0">
              <a:spAutoFit/>
            </a:bodyPr>
            <a:lstStyle/>
            <a:p>
              <a:pPr marL="65156" marR="3258" indent="-57419" algn="ctr">
                <a:lnSpc>
                  <a:spcPct val="101000"/>
                </a:lnSpc>
                <a:spcBef>
                  <a:spcPts val="61"/>
                </a:spcBef>
              </a:pPr>
              <a:r>
                <a:rPr sz="1154" spc="-16" dirty="0">
                  <a:solidFill>
                    <a:srgbClr val="231F20"/>
                  </a:solidFill>
                  <a:latin typeface="Trebuchet MS"/>
                  <a:cs typeface="Trebuchet MS"/>
                </a:rPr>
                <a:t>S</a:t>
              </a:r>
              <a:r>
                <a:rPr sz="1154" spc="-109" dirty="0">
                  <a:solidFill>
                    <a:srgbClr val="231F20"/>
                  </a:solidFill>
                  <a:latin typeface="Trebuchet MS"/>
                  <a:cs typeface="Trebuchet MS"/>
                </a:rPr>
                <a:t>P</a:t>
              </a:r>
              <a:r>
                <a:rPr sz="1154" spc="-19" dirty="0">
                  <a:solidFill>
                    <a:srgbClr val="231F20"/>
                  </a:solidFill>
                  <a:latin typeface="Trebuchet MS"/>
                  <a:cs typeface="Trebuchet MS"/>
                </a:rPr>
                <a:t>A</a:t>
              </a:r>
              <a:r>
                <a:rPr sz="1154" spc="13" dirty="0">
                  <a:solidFill>
                    <a:srgbClr val="231F20"/>
                  </a:solidFill>
                  <a:latin typeface="Trebuchet MS"/>
                  <a:cs typeface="Trebuchet MS"/>
                </a:rPr>
                <a:t>TIAL</a:t>
              </a:r>
              <a:endParaRPr lang="en-GB" sz="1154" spc="13" dirty="0">
                <a:solidFill>
                  <a:srgbClr val="231F20"/>
                </a:solidFill>
                <a:latin typeface="Trebuchet MS"/>
                <a:cs typeface="Trebuchet MS"/>
              </a:endParaRPr>
            </a:p>
            <a:p>
              <a:pPr marL="65156" marR="3258" indent="-57419" algn="ctr">
                <a:lnSpc>
                  <a:spcPct val="101000"/>
                </a:lnSpc>
                <a:spcBef>
                  <a:spcPts val="61"/>
                </a:spcBef>
              </a:pPr>
              <a:r>
                <a:rPr sz="1154" spc="-6" dirty="0">
                  <a:solidFill>
                    <a:srgbClr val="231F20"/>
                  </a:solidFill>
                  <a:latin typeface="Trebuchet MS"/>
                  <a:cs typeface="Trebuchet MS"/>
                </a:rPr>
                <a:t>DATA</a:t>
              </a:r>
              <a:endParaRPr sz="1154" dirty="0">
                <a:latin typeface="Trebuchet MS"/>
                <a:cs typeface="Trebuchet MS"/>
              </a:endParaRPr>
            </a:p>
          </p:txBody>
        </p:sp>
        <p:sp>
          <p:nvSpPr>
            <p:cNvPr id="42" name="object 24">
              <a:extLst>
                <a:ext uri="{FF2B5EF4-FFF2-40B4-BE49-F238E27FC236}">
                  <a16:creationId xmlns:a16="http://schemas.microsoft.com/office/drawing/2014/main" id="{DDB6F7E3-7386-4582-ADB3-A8FCEFE1A8FF}"/>
                </a:ext>
              </a:extLst>
            </p:cNvPr>
            <p:cNvSpPr txBox="1"/>
            <p:nvPr/>
          </p:nvSpPr>
          <p:spPr>
            <a:xfrm>
              <a:off x="3317921" y="2039485"/>
              <a:ext cx="1093308" cy="368618"/>
            </a:xfrm>
            <a:prstGeom prst="rect">
              <a:avLst/>
            </a:prstGeom>
          </p:spPr>
          <p:txBody>
            <a:bodyPr vert="horz" wrap="square" lIns="0" tIns="7738" rIns="0" bIns="0" rtlCol="0">
              <a:spAutoFit/>
            </a:bodyPr>
            <a:lstStyle/>
            <a:p>
              <a:pPr marL="8145" marR="3258" indent="50089" algn="ctr">
                <a:lnSpc>
                  <a:spcPct val="101000"/>
                </a:lnSpc>
                <a:spcBef>
                  <a:spcPts val="61"/>
                </a:spcBef>
              </a:pPr>
              <a:r>
                <a:rPr lang="en-GB" sz="1154" spc="58" dirty="0">
                  <a:solidFill>
                    <a:srgbClr val="231F20"/>
                  </a:solidFill>
                  <a:latin typeface="Trebuchet MS"/>
                  <a:cs typeface="Trebuchet MS"/>
                </a:rPr>
                <a:t>PHYSICAL</a:t>
              </a:r>
            </a:p>
            <a:p>
              <a:pPr marL="8145" marR="3258" indent="50089" algn="ctr">
                <a:lnSpc>
                  <a:spcPct val="101000"/>
                </a:lnSpc>
                <a:spcBef>
                  <a:spcPts val="61"/>
                </a:spcBef>
              </a:pPr>
              <a:r>
                <a:rPr lang="en-GB" sz="1154" spc="58" dirty="0">
                  <a:solidFill>
                    <a:srgbClr val="231F20"/>
                  </a:solidFill>
                  <a:latin typeface="Trebuchet MS"/>
                  <a:cs typeface="Trebuchet MS"/>
                </a:rPr>
                <a:t>ENVIRONMENT</a:t>
              </a:r>
              <a:endParaRPr sz="1154" dirty="0">
                <a:latin typeface="Trebuchet MS"/>
                <a:cs typeface="Trebuchet MS"/>
              </a:endParaRPr>
            </a:p>
          </p:txBody>
        </p:sp>
        <p:sp>
          <p:nvSpPr>
            <p:cNvPr id="43" name="object 25">
              <a:extLst>
                <a:ext uri="{FF2B5EF4-FFF2-40B4-BE49-F238E27FC236}">
                  <a16:creationId xmlns:a16="http://schemas.microsoft.com/office/drawing/2014/main" id="{A08B5BF5-4636-4260-8200-500FC4308550}"/>
                </a:ext>
              </a:extLst>
            </p:cNvPr>
            <p:cNvSpPr txBox="1"/>
            <p:nvPr/>
          </p:nvSpPr>
          <p:spPr>
            <a:xfrm>
              <a:off x="2750798" y="4197639"/>
              <a:ext cx="2289936" cy="139210"/>
            </a:xfrm>
            <a:prstGeom prst="rect">
              <a:avLst/>
            </a:prstGeom>
          </p:spPr>
          <p:txBody>
            <a:bodyPr vert="horz" wrap="square" lIns="0" tIns="8959" rIns="0" bIns="0" rtlCol="0">
              <a:spAutoFit/>
            </a:bodyPr>
            <a:lstStyle/>
            <a:p>
              <a:pPr algn="ctr">
                <a:lnSpc>
                  <a:spcPts val="1032"/>
                </a:lnSpc>
                <a:spcBef>
                  <a:spcPts val="71"/>
                </a:spcBef>
              </a:pPr>
              <a:r>
                <a:rPr sz="1154" spc="67" dirty="0">
                  <a:solidFill>
                    <a:srgbClr val="231F20"/>
                  </a:solidFill>
                  <a:latin typeface="Trebuchet MS"/>
                  <a:cs typeface="Trebuchet MS"/>
                </a:rPr>
                <a:t>ACTION</a:t>
              </a:r>
              <a:r>
                <a:rPr sz="1154" spc="-48" dirty="0">
                  <a:solidFill>
                    <a:srgbClr val="231F20"/>
                  </a:solidFill>
                  <a:latin typeface="Trebuchet MS"/>
                  <a:cs typeface="Trebuchet MS"/>
                </a:rPr>
                <a:t> </a:t>
              </a:r>
              <a:r>
                <a:rPr sz="1154" spc="38" dirty="0">
                  <a:solidFill>
                    <a:srgbClr val="231F20"/>
                  </a:solidFill>
                  <a:latin typeface="Trebuchet MS"/>
                  <a:cs typeface="Trebuchet MS"/>
                </a:rPr>
                <a:t>PLAN</a:t>
              </a:r>
              <a:endParaRPr sz="1154" dirty="0">
                <a:latin typeface="Trebuchet MS"/>
                <a:cs typeface="Trebuchet MS"/>
              </a:endParaRPr>
            </a:p>
          </p:txBody>
        </p:sp>
        <p:sp>
          <p:nvSpPr>
            <p:cNvPr id="44" name="object 26">
              <a:extLst>
                <a:ext uri="{FF2B5EF4-FFF2-40B4-BE49-F238E27FC236}">
                  <a16:creationId xmlns:a16="http://schemas.microsoft.com/office/drawing/2014/main" id="{889E7850-D882-4153-A2AB-212598965277}"/>
                </a:ext>
              </a:extLst>
            </p:cNvPr>
            <p:cNvSpPr txBox="1"/>
            <p:nvPr/>
          </p:nvSpPr>
          <p:spPr>
            <a:xfrm>
              <a:off x="4913091" y="2057241"/>
              <a:ext cx="1185789" cy="368618"/>
            </a:xfrm>
            <a:prstGeom prst="rect">
              <a:avLst/>
            </a:prstGeom>
          </p:spPr>
          <p:txBody>
            <a:bodyPr vert="horz" wrap="square" lIns="0" tIns="7738" rIns="0" bIns="0" rtlCol="0">
              <a:spAutoFit/>
            </a:bodyPr>
            <a:lstStyle/>
            <a:p>
              <a:pPr marL="163297" marR="3258" indent="-155560" algn="ctr">
                <a:lnSpc>
                  <a:spcPct val="101000"/>
                </a:lnSpc>
                <a:spcBef>
                  <a:spcPts val="61"/>
                </a:spcBef>
              </a:pPr>
              <a:r>
                <a:rPr lang="en-GB" sz="1154" spc="29" dirty="0">
                  <a:solidFill>
                    <a:srgbClr val="231F20"/>
                  </a:solidFill>
                  <a:latin typeface="Trebuchet MS"/>
                  <a:cs typeface="Trebuchet MS"/>
                </a:rPr>
                <a:t>ENGAGEMENT </a:t>
              </a:r>
            </a:p>
            <a:p>
              <a:pPr marL="163297" marR="3258" indent="-155560" algn="ctr">
                <a:lnSpc>
                  <a:spcPct val="101000"/>
                </a:lnSpc>
                <a:spcBef>
                  <a:spcPts val="61"/>
                </a:spcBef>
              </a:pPr>
              <a:r>
                <a:rPr lang="en-GB" sz="1154" spc="29" dirty="0">
                  <a:solidFill>
                    <a:srgbClr val="231F20"/>
                  </a:solidFill>
                  <a:latin typeface="Trebuchet MS"/>
                  <a:cs typeface="Trebuchet MS"/>
                </a:rPr>
                <a:t>EVENTS</a:t>
              </a:r>
              <a:endParaRPr sz="1154" dirty="0">
                <a:latin typeface="Trebuchet MS"/>
                <a:cs typeface="Trebuchet MS"/>
              </a:endParaRPr>
            </a:p>
          </p:txBody>
        </p:sp>
        <p:pic>
          <p:nvPicPr>
            <p:cNvPr id="45" name="Picture 44">
              <a:extLst>
                <a:ext uri="{FF2B5EF4-FFF2-40B4-BE49-F238E27FC236}">
                  <a16:creationId xmlns:a16="http://schemas.microsoft.com/office/drawing/2014/main" id="{46226219-CA84-4A46-ADAF-3857954ECD45}"/>
                </a:ext>
              </a:extLst>
            </p:cNvPr>
            <p:cNvPicPr>
              <a:picLocks noChangeAspect="1"/>
            </p:cNvPicPr>
            <p:nvPr/>
          </p:nvPicPr>
          <p:blipFill rotWithShape="1">
            <a:blip r:embed="rId5">
              <a:extLst>
                <a:ext uri="{28A0092B-C50C-407E-A947-70E740481C1C}">
                  <a14:useLocalDpi xmlns:a14="http://schemas.microsoft.com/office/drawing/2010/main" val="0"/>
                </a:ext>
              </a:extLst>
            </a:blip>
            <a:srcRect l="10394" t="15116" r="20976" b="24146"/>
            <a:stretch/>
          </p:blipFill>
          <p:spPr>
            <a:xfrm>
              <a:off x="1843601" y="2469937"/>
              <a:ext cx="831423" cy="1040039"/>
            </a:xfrm>
            <a:prstGeom prst="rect">
              <a:avLst/>
            </a:prstGeom>
          </p:spPr>
        </p:pic>
        <p:pic>
          <p:nvPicPr>
            <p:cNvPr id="46" name="Picture 45" descr="Map&#10;&#10;Description automatically generated">
              <a:extLst>
                <a:ext uri="{FF2B5EF4-FFF2-40B4-BE49-F238E27FC236}">
                  <a16:creationId xmlns:a16="http://schemas.microsoft.com/office/drawing/2014/main" id="{2AEE9C8C-E1A2-4892-9DF2-6FAA6A8483B3}"/>
                </a:ext>
              </a:extLst>
            </p:cNvPr>
            <p:cNvPicPr>
              <a:picLocks noChangeAspect="1"/>
            </p:cNvPicPr>
            <p:nvPr/>
          </p:nvPicPr>
          <p:blipFill rotWithShape="1">
            <a:blip r:embed="rId6"/>
            <a:srcRect l="27065" t="18389" r="43419" b="20729"/>
            <a:stretch/>
          </p:blipFill>
          <p:spPr>
            <a:xfrm>
              <a:off x="3446383" y="2454594"/>
              <a:ext cx="847862" cy="1235938"/>
            </a:xfrm>
            <a:prstGeom prst="rect">
              <a:avLst/>
            </a:prstGeom>
          </p:spPr>
        </p:pic>
        <p:pic>
          <p:nvPicPr>
            <p:cNvPr id="47" name="object 10">
              <a:extLst>
                <a:ext uri="{FF2B5EF4-FFF2-40B4-BE49-F238E27FC236}">
                  <a16:creationId xmlns:a16="http://schemas.microsoft.com/office/drawing/2014/main" id="{ADB4CB02-A61C-462C-8B2D-DB86D5A6B9C8}"/>
                </a:ext>
              </a:extLst>
            </p:cNvPr>
            <p:cNvPicPr/>
            <p:nvPr/>
          </p:nvPicPr>
          <p:blipFill>
            <a:blip r:embed="rId7" cstate="print"/>
            <a:stretch>
              <a:fillRect/>
            </a:stretch>
          </p:blipFill>
          <p:spPr>
            <a:xfrm>
              <a:off x="2730533" y="4397135"/>
              <a:ext cx="2366025" cy="1804901"/>
            </a:xfrm>
            <a:prstGeom prst="rect">
              <a:avLst/>
            </a:prstGeom>
          </p:spPr>
        </p:pic>
        <p:cxnSp>
          <p:nvCxnSpPr>
            <p:cNvPr id="48" name="Straight Arrow Connector 47">
              <a:extLst>
                <a:ext uri="{FF2B5EF4-FFF2-40B4-BE49-F238E27FC236}">
                  <a16:creationId xmlns:a16="http://schemas.microsoft.com/office/drawing/2014/main" id="{27A28D7E-956C-4AF1-BA32-DAA5D959A9CF}"/>
                </a:ext>
              </a:extLst>
            </p:cNvPr>
            <p:cNvCxnSpPr>
              <a:cxnSpLocks/>
            </p:cNvCxnSpPr>
            <p:nvPr/>
          </p:nvCxnSpPr>
          <p:spPr>
            <a:xfrm>
              <a:off x="2259312" y="1556242"/>
              <a:ext cx="1" cy="4443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9C4D30DF-89B1-4DF8-BAD0-583B085C7EC7}"/>
                </a:ext>
              </a:extLst>
            </p:cNvPr>
            <p:cNvCxnSpPr>
              <a:cxnSpLocks/>
            </p:cNvCxnSpPr>
            <p:nvPr/>
          </p:nvCxnSpPr>
          <p:spPr>
            <a:xfrm>
              <a:off x="3894541" y="1625296"/>
              <a:ext cx="0" cy="40756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06D92F46-0A09-44CC-B280-2E1D0DD38AC1}"/>
                </a:ext>
              </a:extLst>
            </p:cNvPr>
            <p:cNvCxnSpPr>
              <a:cxnSpLocks/>
            </p:cNvCxnSpPr>
            <p:nvPr/>
          </p:nvCxnSpPr>
          <p:spPr>
            <a:xfrm>
              <a:off x="2716852" y="2761184"/>
              <a:ext cx="694852" cy="0"/>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7B650F88-50B8-40B2-9C84-89010AB5E668}"/>
                </a:ext>
              </a:extLst>
            </p:cNvPr>
            <p:cNvCxnSpPr>
              <a:cxnSpLocks/>
            </p:cNvCxnSpPr>
            <p:nvPr/>
          </p:nvCxnSpPr>
          <p:spPr>
            <a:xfrm>
              <a:off x="4326784" y="2761184"/>
              <a:ext cx="694852" cy="0"/>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9AE630E4-2D14-4A9D-AAE6-AE710A8921D0}"/>
                </a:ext>
              </a:extLst>
            </p:cNvPr>
            <p:cNvCxnSpPr>
              <a:cxnSpLocks/>
            </p:cNvCxnSpPr>
            <p:nvPr/>
          </p:nvCxnSpPr>
          <p:spPr>
            <a:xfrm flipH="1">
              <a:off x="2719858" y="3286246"/>
              <a:ext cx="691846" cy="0"/>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55A6EA8F-53AB-4AF2-9D2C-AE151E715737}"/>
                </a:ext>
              </a:extLst>
            </p:cNvPr>
            <p:cNvCxnSpPr>
              <a:cxnSpLocks/>
            </p:cNvCxnSpPr>
            <p:nvPr/>
          </p:nvCxnSpPr>
          <p:spPr>
            <a:xfrm flipH="1">
              <a:off x="4326783" y="3286246"/>
              <a:ext cx="691846" cy="0"/>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DF03040C-F208-4F71-A71C-681774E03E48}"/>
                </a:ext>
              </a:extLst>
            </p:cNvPr>
            <p:cNvCxnSpPr>
              <a:cxnSpLocks/>
            </p:cNvCxnSpPr>
            <p:nvPr/>
          </p:nvCxnSpPr>
          <p:spPr>
            <a:xfrm>
              <a:off x="3891690" y="3734554"/>
              <a:ext cx="0" cy="40756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E3E63A74-5958-479F-9E74-A159AB6F6203}"/>
              </a:ext>
            </a:extLst>
          </p:cNvPr>
          <p:cNvGrpSpPr/>
          <p:nvPr/>
        </p:nvGrpSpPr>
        <p:grpSpPr>
          <a:xfrm>
            <a:off x="7744707" y="1230257"/>
            <a:ext cx="3876464" cy="4263705"/>
            <a:chOff x="5643958" y="374392"/>
            <a:chExt cx="4958356" cy="5944667"/>
          </a:xfrm>
        </p:grpSpPr>
        <p:pic>
          <p:nvPicPr>
            <p:cNvPr id="57" name="Picture 46" descr="Diagram&#10;&#10;Description automatically generated">
              <a:extLst>
                <a:ext uri="{FF2B5EF4-FFF2-40B4-BE49-F238E27FC236}">
                  <a16:creationId xmlns:a16="http://schemas.microsoft.com/office/drawing/2014/main" id="{408653D1-492F-4EC7-BA6A-361746DC5394}"/>
                </a:ext>
              </a:extLst>
            </p:cNvPr>
            <p:cNvPicPr>
              <a:picLocks noChangeAspect="1"/>
            </p:cNvPicPr>
            <p:nvPr/>
          </p:nvPicPr>
          <p:blipFill rotWithShape="1">
            <a:blip r:embed="rId8"/>
            <a:srcRect l="1869" t="25503" r="27290" b="1790"/>
            <a:stretch/>
          </p:blipFill>
          <p:spPr>
            <a:xfrm>
              <a:off x="7097695" y="623928"/>
              <a:ext cx="2549580" cy="2181342"/>
            </a:xfrm>
            <a:prstGeom prst="rect">
              <a:avLst/>
            </a:prstGeom>
          </p:spPr>
        </p:pic>
        <p:pic>
          <p:nvPicPr>
            <p:cNvPr id="58" name="Picture 111" descr="Map&#10;&#10;Description automatically generated">
              <a:extLst>
                <a:ext uri="{FF2B5EF4-FFF2-40B4-BE49-F238E27FC236}">
                  <a16:creationId xmlns:a16="http://schemas.microsoft.com/office/drawing/2014/main" id="{832AB6B1-CD72-4084-9FA1-FB8AF052FF3D}"/>
                </a:ext>
              </a:extLst>
            </p:cNvPr>
            <p:cNvPicPr>
              <a:picLocks noChangeAspect="1"/>
            </p:cNvPicPr>
            <p:nvPr/>
          </p:nvPicPr>
          <p:blipFill>
            <a:blip r:embed="rId9"/>
            <a:stretch>
              <a:fillRect/>
            </a:stretch>
          </p:blipFill>
          <p:spPr>
            <a:xfrm>
              <a:off x="5643958" y="3030043"/>
              <a:ext cx="4955171" cy="3289016"/>
            </a:xfrm>
            <a:prstGeom prst="rect">
              <a:avLst/>
            </a:prstGeom>
          </p:spPr>
        </p:pic>
        <p:cxnSp>
          <p:nvCxnSpPr>
            <p:cNvPr id="59" name="Straight Arrow Connector 58">
              <a:extLst>
                <a:ext uri="{FF2B5EF4-FFF2-40B4-BE49-F238E27FC236}">
                  <a16:creationId xmlns:a16="http://schemas.microsoft.com/office/drawing/2014/main" id="{591D991B-B29D-474A-96BE-6FA0233FB97B}"/>
                </a:ext>
              </a:extLst>
            </p:cNvPr>
            <p:cNvCxnSpPr>
              <a:cxnSpLocks/>
            </p:cNvCxnSpPr>
            <p:nvPr/>
          </p:nvCxnSpPr>
          <p:spPr>
            <a:xfrm>
              <a:off x="8045811" y="2274796"/>
              <a:ext cx="700125" cy="36150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704E5830-E6C8-44B0-B34E-2B763C9737D0}"/>
                </a:ext>
              </a:extLst>
            </p:cNvPr>
            <p:cNvCxnSpPr>
              <a:cxnSpLocks/>
            </p:cNvCxnSpPr>
            <p:nvPr/>
          </p:nvCxnSpPr>
          <p:spPr>
            <a:xfrm>
              <a:off x="7728821" y="1914529"/>
              <a:ext cx="170720" cy="31896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DD521872-7673-4AA9-AED1-B9439ED609A6}"/>
                </a:ext>
              </a:extLst>
            </p:cNvPr>
            <p:cNvCxnSpPr>
              <a:cxnSpLocks/>
            </p:cNvCxnSpPr>
            <p:nvPr/>
          </p:nvCxnSpPr>
          <p:spPr>
            <a:xfrm flipH="1">
              <a:off x="7308510" y="1617436"/>
              <a:ext cx="353790" cy="18548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CD6537EC-CB0C-4837-B278-0006D8CF7945}"/>
                </a:ext>
              </a:extLst>
            </p:cNvPr>
            <p:cNvSpPr/>
            <p:nvPr/>
          </p:nvSpPr>
          <p:spPr>
            <a:xfrm>
              <a:off x="5645841" y="374392"/>
              <a:ext cx="4956473" cy="5939363"/>
            </a:xfrm>
            <a:prstGeom prst="rect">
              <a:avLst/>
            </a:prstGeom>
            <a:noFill/>
            <a:ln>
              <a:solidFill>
                <a:srgbClr val="F7C5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54"/>
            </a:p>
          </p:txBody>
        </p:sp>
        <p:grpSp>
          <p:nvGrpSpPr>
            <p:cNvPr id="63" name="object 4">
              <a:extLst>
                <a:ext uri="{FF2B5EF4-FFF2-40B4-BE49-F238E27FC236}">
                  <a16:creationId xmlns:a16="http://schemas.microsoft.com/office/drawing/2014/main" id="{F2C95E8C-50D8-4561-92BC-03006D2B2816}"/>
                </a:ext>
              </a:extLst>
            </p:cNvPr>
            <p:cNvGrpSpPr/>
            <p:nvPr/>
          </p:nvGrpSpPr>
          <p:grpSpPr>
            <a:xfrm>
              <a:off x="9745856" y="1031549"/>
              <a:ext cx="739915" cy="737834"/>
              <a:chOff x="2561342" y="6043379"/>
              <a:chExt cx="2382390" cy="2381222"/>
            </a:xfrm>
          </p:grpSpPr>
          <p:sp>
            <p:nvSpPr>
              <p:cNvPr id="71" name="object 5">
                <a:extLst>
                  <a:ext uri="{FF2B5EF4-FFF2-40B4-BE49-F238E27FC236}">
                    <a16:creationId xmlns:a16="http://schemas.microsoft.com/office/drawing/2014/main" id="{93561DA3-F085-4FAA-B716-8DB9BC87372E}"/>
                  </a:ext>
                </a:extLst>
              </p:cNvPr>
              <p:cNvSpPr/>
              <p:nvPr/>
            </p:nvSpPr>
            <p:spPr>
              <a:xfrm>
                <a:off x="2574589" y="6717436"/>
                <a:ext cx="1348105" cy="589280"/>
              </a:xfrm>
              <a:custGeom>
                <a:avLst/>
                <a:gdLst/>
                <a:ahLst/>
                <a:cxnLst/>
                <a:rect l="l" t="t" r="r" b="b"/>
                <a:pathLst>
                  <a:path w="1348104" h="589279">
                    <a:moveTo>
                      <a:pt x="199844" y="0"/>
                    </a:moveTo>
                    <a:lnTo>
                      <a:pt x="52913" y="14511"/>
                    </a:lnTo>
                    <a:lnTo>
                      <a:pt x="0" y="26854"/>
                    </a:lnTo>
                    <a:lnTo>
                      <a:pt x="109791" y="207470"/>
                    </a:lnTo>
                    <a:lnTo>
                      <a:pt x="202863" y="314923"/>
                    </a:lnTo>
                    <a:lnTo>
                      <a:pt x="330044" y="391737"/>
                    </a:lnTo>
                    <a:lnTo>
                      <a:pt x="542163" y="480434"/>
                    </a:lnTo>
                    <a:lnTo>
                      <a:pt x="820810" y="558018"/>
                    </a:lnTo>
                    <a:lnTo>
                      <a:pt x="1080847" y="587233"/>
                    </a:lnTo>
                    <a:lnTo>
                      <a:pt x="1273002" y="589242"/>
                    </a:lnTo>
                    <a:lnTo>
                      <a:pt x="1348003" y="585209"/>
                    </a:lnTo>
                    <a:lnTo>
                      <a:pt x="1205109" y="399263"/>
                    </a:lnTo>
                    <a:lnTo>
                      <a:pt x="1090487" y="286692"/>
                    </a:lnTo>
                    <a:lnTo>
                      <a:pt x="943843" y="201968"/>
                    </a:lnTo>
                    <a:lnTo>
                      <a:pt x="704888" y="99561"/>
                    </a:lnTo>
                    <a:lnTo>
                      <a:pt x="423074" y="17092"/>
                    </a:lnTo>
                    <a:lnTo>
                      <a:pt x="199844" y="0"/>
                    </a:lnTo>
                    <a:close/>
                  </a:path>
                </a:pathLst>
              </a:custGeom>
              <a:solidFill>
                <a:srgbClr val="48093C">
                  <a:alpha val="46000"/>
                </a:srgbClr>
              </a:solidFill>
            </p:spPr>
            <p:txBody>
              <a:bodyPr wrap="square" lIns="0" tIns="0" rIns="0" bIns="0" rtlCol="0"/>
              <a:lstStyle/>
              <a:p>
                <a:endParaRPr sz="1154"/>
              </a:p>
            </p:txBody>
          </p:sp>
          <p:sp>
            <p:nvSpPr>
              <p:cNvPr id="72" name="object 6">
                <a:extLst>
                  <a:ext uri="{FF2B5EF4-FFF2-40B4-BE49-F238E27FC236}">
                    <a16:creationId xmlns:a16="http://schemas.microsoft.com/office/drawing/2014/main" id="{C16D849A-4F6E-424B-87F7-0F3B1ABA6F11}"/>
                  </a:ext>
                </a:extLst>
              </p:cNvPr>
              <p:cNvSpPr/>
              <p:nvPr/>
            </p:nvSpPr>
            <p:spPr>
              <a:xfrm>
                <a:off x="3684618" y="6043379"/>
                <a:ext cx="592455" cy="1349375"/>
              </a:xfrm>
              <a:custGeom>
                <a:avLst/>
                <a:gdLst/>
                <a:ahLst/>
                <a:cxnLst/>
                <a:rect l="l" t="t" r="r" b="b"/>
                <a:pathLst>
                  <a:path w="592454" h="1349375">
                    <a:moveTo>
                      <a:pt x="563412" y="0"/>
                    </a:moveTo>
                    <a:lnTo>
                      <a:pt x="380431" y="108959"/>
                    </a:lnTo>
                    <a:lnTo>
                      <a:pt x="271759" y="201636"/>
                    </a:lnTo>
                    <a:lnTo>
                      <a:pt x="194487" y="328753"/>
                    </a:lnTo>
                    <a:lnTo>
                      <a:pt x="105704" y="541032"/>
                    </a:lnTo>
                    <a:lnTo>
                      <a:pt x="28684" y="820155"/>
                    </a:lnTo>
                    <a:lnTo>
                      <a:pt x="737" y="1080928"/>
                    </a:lnTo>
                    <a:lnTo>
                      <a:pt x="0" y="1273759"/>
                    </a:lnTo>
                    <a:lnTo>
                      <a:pt x="4612" y="1349057"/>
                    </a:lnTo>
                    <a:lnTo>
                      <a:pt x="192792" y="1206922"/>
                    </a:lnTo>
                    <a:lnTo>
                      <a:pt x="306523" y="1092657"/>
                    </a:lnTo>
                    <a:lnTo>
                      <a:pt x="391707" y="946064"/>
                    </a:lnTo>
                    <a:lnTo>
                      <a:pt x="494248" y="706945"/>
                    </a:lnTo>
                    <a:lnTo>
                      <a:pt x="576222" y="424670"/>
                    </a:lnTo>
                    <a:lnTo>
                      <a:pt x="592090" y="200748"/>
                    </a:lnTo>
                    <a:lnTo>
                      <a:pt x="576327" y="53188"/>
                    </a:lnTo>
                    <a:lnTo>
                      <a:pt x="563412" y="0"/>
                    </a:lnTo>
                    <a:close/>
                  </a:path>
                </a:pathLst>
              </a:custGeom>
              <a:solidFill>
                <a:srgbClr val="E97E02">
                  <a:alpha val="46000"/>
                </a:srgbClr>
              </a:solidFill>
            </p:spPr>
            <p:txBody>
              <a:bodyPr wrap="square" lIns="0" tIns="0" rIns="0" bIns="0" rtlCol="0"/>
              <a:lstStyle/>
              <a:p>
                <a:endParaRPr sz="1154"/>
              </a:p>
            </p:txBody>
          </p:sp>
          <p:sp>
            <p:nvSpPr>
              <p:cNvPr id="73" name="object 7">
                <a:extLst>
                  <a:ext uri="{FF2B5EF4-FFF2-40B4-BE49-F238E27FC236}">
                    <a16:creationId xmlns:a16="http://schemas.microsoft.com/office/drawing/2014/main" id="{85CBFA4F-5545-499D-BD7F-2E365B1BB6B6}"/>
                  </a:ext>
                </a:extLst>
              </p:cNvPr>
              <p:cNvSpPr/>
              <p:nvPr/>
            </p:nvSpPr>
            <p:spPr>
              <a:xfrm>
                <a:off x="3594357" y="7151598"/>
                <a:ext cx="1349375" cy="592455"/>
              </a:xfrm>
              <a:custGeom>
                <a:avLst/>
                <a:gdLst/>
                <a:ahLst/>
                <a:cxnLst/>
                <a:rect l="l" t="t" r="r" b="b"/>
                <a:pathLst>
                  <a:path w="1349375" h="592454">
                    <a:moveTo>
                      <a:pt x="75297" y="0"/>
                    </a:moveTo>
                    <a:lnTo>
                      <a:pt x="0" y="4612"/>
                    </a:lnTo>
                    <a:lnTo>
                      <a:pt x="142135" y="192792"/>
                    </a:lnTo>
                    <a:lnTo>
                      <a:pt x="256400" y="306523"/>
                    </a:lnTo>
                    <a:lnTo>
                      <a:pt x="402993" y="391707"/>
                    </a:lnTo>
                    <a:lnTo>
                      <a:pt x="642111" y="494248"/>
                    </a:lnTo>
                    <a:lnTo>
                      <a:pt x="924386" y="576222"/>
                    </a:lnTo>
                    <a:lnTo>
                      <a:pt x="1148308" y="592090"/>
                    </a:lnTo>
                    <a:lnTo>
                      <a:pt x="1295868" y="576327"/>
                    </a:lnTo>
                    <a:lnTo>
                      <a:pt x="1349057" y="563412"/>
                    </a:lnTo>
                    <a:lnTo>
                      <a:pt x="1240098" y="380431"/>
                    </a:lnTo>
                    <a:lnTo>
                      <a:pt x="1147421" y="271759"/>
                    </a:lnTo>
                    <a:lnTo>
                      <a:pt x="1020303" y="194487"/>
                    </a:lnTo>
                    <a:lnTo>
                      <a:pt x="808024" y="105704"/>
                    </a:lnTo>
                    <a:lnTo>
                      <a:pt x="528901" y="28684"/>
                    </a:lnTo>
                    <a:lnTo>
                      <a:pt x="268128" y="737"/>
                    </a:lnTo>
                    <a:lnTo>
                      <a:pt x="75297" y="0"/>
                    </a:lnTo>
                    <a:close/>
                  </a:path>
                </a:pathLst>
              </a:custGeom>
              <a:solidFill>
                <a:srgbClr val="889B25">
                  <a:alpha val="46000"/>
                </a:srgbClr>
              </a:solidFill>
            </p:spPr>
            <p:txBody>
              <a:bodyPr wrap="square" lIns="0" tIns="0" rIns="0" bIns="0" rtlCol="0"/>
              <a:lstStyle/>
              <a:p>
                <a:endParaRPr sz="1154"/>
              </a:p>
            </p:txBody>
          </p:sp>
          <p:sp>
            <p:nvSpPr>
              <p:cNvPr id="74" name="object 8">
                <a:extLst>
                  <a:ext uri="{FF2B5EF4-FFF2-40B4-BE49-F238E27FC236}">
                    <a16:creationId xmlns:a16="http://schemas.microsoft.com/office/drawing/2014/main" id="{70E44C2B-6FEB-4BEA-8E19-5F162EC65D60}"/>
                  </a:ext>
                </a:extLst>
              </p:cNvPr>
              <p:cNvSpPr/>
              <p:nvPr/>
            </p:nvSpPr>
            <p:spPr>
              <a:xfrm>
                <a:off x="3237355" y="7075226"/>
                <a:ext cx="592455" cy="1349375"/>
              </a:xfrm>
              <a:custGeom>
                <a:avLst/>
                <a:gdLst/>
                <a:ahLst/>
                <a:cxnLst/>
                <a:rect l="l" t="t" r="r" b="b"/>
                <a:pathLst>
                  <a:path w="592454" h="1349375">
                    <a:moveTo>
                      <a:pt x="587478" y="0"/>
                    </a:moveTo>
                    <a:lnTo>
                      <a:pt x="399297" y="142135"/>
                    </a:lnTo>
                    <a:lnTo>
                      <a:pt x="285567" y="256400"/>
                    </a:lnTo>
                    <a:lnTo>
                      <a:pt x="200383" y="402993"/>
                    </a:lnTo>
                    <a:lnTo>
                      <a:pt x="97842" y="642111"/>
                    </a:lnTo>
                    <a:lnTo>
                      <a:pt x="15867" y="924386"/>
                    </a:lnTo>
                    <a:lnTo>
                      <a:pt x="0" y="1148308"/>
                    </a:lnTo>
                    <a:lnTo>
                      <a:pt x="15762" y="1295868"/>
                    </a:lnTo>
                    <a:lnTo>
                      <a:pt x="28678" y="1349057"/>
                    </a:lnTo>
                    <a:lnTo>
                      <a:pt x="211658" y="1240098"/>
                    </a:lnTo>
                    <a:lnTo>
                      <a:pt x="320330" y="1147421"/>
                    </a:lnTo>
                    <a:lnTo>
                      <a:pt x="397602" y="1020303"/>
                    </a:lnTo>
                    <a:lnTo>
                      <a:pt x="486386" y="808024"/>
                    </a:lnTo>
                    <a:lnTo>
                      <a:pt x="563405" y="528901"/>
                    </a:lnTo>
                    <a:lnTo>
                      <a:pt x="591353" y="268128"/>
                    </a:lnTo>
                    <a:lnTo>
                      <a:pt x="592090" y="75297"/>
                    </a:lnTo>
                    <a:lnTo>
                      <a:pt x="587478" y="0"/>
                    </a:lnTo>
                    <a:close/>
                  </a:path>
                </a:pathLst>
              </a:custGeom>
              <a:solidFill>
                <a:srgbClr val="86C0B5">
                  <a:alpha val="46000"/>
                </a:srgbClr>
              </a:solidFill>
            </p:spPr>
            <p:txBody>
              <a:bodyPr wrap="square" lIns="0" tIns="0" rIns="0" bIns="0" rtlCol="0"/>
              <a:lstStyle/>
              <a:p>
                <a:endParaRPr sz="1154"/>
              </a:p>
            </p:txBody>
          </p:sp>
          <p:sp>
            <p:nvSpPr>
              <p:cNvPr id="75" name="object 9">
                <a:extLst>
                  <a:ext uri="{FF2B5EF4-FFF2-40B4-BE49-F238E27FC236}">
                    <a16:creationId xmlns:a16="http://schemas.microsoft.com/office/drawing/2014/main" id="{3204669E-51EB-4D9A-A80A-13D419EEB380}"/>
                  </a:ext>
                </a:extLst>
              </p:cNvPr>
              <p:cNvSpPr/>
              <p:nvPr/>
            </p:nvSpPr>
            <p:spPr>
              <a:xfrm>
                <a:off x="3152062" y="6327314"/>
                <a:ext cx="655318" cy="1349373"/>
              </a:xfrm>
              <a:custGeom>
                <a:avLst/>
                <a:gdLst/>
                <a:ahLst/>
                <a:cxnLst/>
                <a:rect l="l" t="t" r="r" b="b"/>
                <a:pathLst>
                  <a:path w="655320" h="1349375">
                    <a:moveTo>
                      <a:pt x="63642" y="0"/>
                    </a:moveTo>
                    <a:lnTo>
                      <a:pt x="11306" y="206430"/>
                    </a:lnTo>
                    <a:lnTo>
                      <a:pt x="0" y="348803"/>
                    </a:lnTo>
                    <a:lnTo>
                      <a:pt x="35246" y="493327"/>
                    </a:lnTo>
                    <a:lnTo>
                      <a:pt x="122570" y="706208"/>
                    </a:lnTo>
                    <a:lnTo>
                      <a:pt x="265478" y="958046"/>
                    </a:lnTo>
                    <a:lnTo>
                      <a:pt x="430109" y="1162208"/>
                    </a:lnTo>
                    <a:lnTo>
                      <a:pt x="565938" y="1299086"/>
                    </a:lnTo>
                    <a:lnTo>
                      <a:pt x="622442" y="1349070"/>
                    </a:lnTo>
                    <a:lnTo>
                      <a:pt x="654998" y="1115495"/>
                    </a:lnTo>
                    <a:lnTo>
                      <a:pt x="654618" y="954274"/>
                    </a:lnTo>
                    <a:lnTo>
                      <a:pt x="611195" y="790382"/>
                    </a:lnTo>
                    <a:lnTo>
                      <a:pt x="514619" y="548792"/>
                    </a:lnTo>
                    <a:lnTo>
                      <a:pt x="372986" y="291229"/>
                    </a:lnTo>
                    <a:lnTo>
                      <a:pt x="225871" y="121672"/>
                    </a:lnTo>
                    <a:lnTo>
                      <a:pt x="110385" y="28477"/>
                    </a:lnTo>
                    <a:lnTo>
                      <a:pt x="63642" y="0"/>
                    </a:lnTo>
                    <a:close/>
                  </a:path>
                </a:pathLst>
              </a:custGeom>
              <a:solidFill>
                <a:srgbClr val="BC1450">
                  <a:alpha val="46000"/>
                </a:srgbClr>
              </a:solidFill>
            </p:spPr>
            <p:txBody>
              <a:bodyPr wrap="square" lIns="0" tIns="0" rIns="0" bIns="0" rtlCol="0"/>
              <a:lstStyle/>
              <a:p>
                <a:endParaRPr sz="1154"/>
              </a:p>
            </p:txBody>
          </p:sp>
          <p:sp>
            <p:nvSpPr>
              <p:cNvPr id="76" name="object 10">
                <a:extLst>
                  <a:ext uri="{FF2B5EF4-FFF2-40B4-BE49-F238E27FC236}">
                    <a16:creationId xmlns:a16="http://schemas.microsoft.com/office/drawing/2014/main" id="{DC77811C-F279-495C-9DF5-D2917EF31AF7}"/>
                  </a:ext>
                </a:extLst>
              </p:cNvPr>
              <p:cNvSpPr/>
              <p:nvPr/>
            </p:nvSpPr>
            <p:spPr>
              <a:xfrm>
                <a:off x="3593518" y="6674338"/>
                <a:ext cx="1349375" cy="655320"/>
              </a:xfrm>
              <a:custGeom>
                <a:avLst/>
                <a:gdLst/>
                <a:ahLst/>
                <a:cxnLst/>
                <a:rect l="l" t="t" r="r" b="b"/>
                <a:pathLst>
                  <a:path w="1349375" h="655320">
                    <a:moveTo>
                      <a:pt x="1000266" y="0"/>
                    </a:moveTo>
                    <a:lnTo>
                      <a:pt x="855742" y="35246"/>
                    </a:lnTo>
                    <a:lnTo>
                      <a:pt x="642861" y="122570"/>
                    </a:lnTo>
                    <a:lnTo>
                      <a:pt x="391023" y="265478"/>
                    </a:lnTo>
                    <a:lnTo>
                      <a:pt x="186861" y="430109"/>
                    </a:lnTo>
                    <a:lnTo>
                      <a:pt x="49983" y="565938"/>
                    </a:lnTo>
                    <a:lnTo>
                      <a:pt x="0" y="622442"/>
                    </a:lnTo>
                    <a:lnTo>
                      <a:pt x="233574" y="654998"/>
                    </a:lnTo>
                    <a:lnTo>
                      <a:pt x="394795" y="654618"/>
                    </a:lnTo>
                    <a:lnTo>
                      <a:pt x="558687" y="611195"/>
                    </a:lnTo>
                    <a:lnTo>
                      <a:pt x="800277" y="514619"/>
                    </a:lnTo>
                    <a:lnTo>
                      <a:pt x="1057840" y="372986"/>
                    </a:lnTo>
                    <a:lnTo>
                      <a:pt x="1227397" y="225871"/>
                    </a:lnTo>
                    <a:lnTo>
                      <a:pt x="1320592" y="110385"/>
                    </a:lnTo>
                    <a:lnTo>
                      <a:pt x="1349070" y="63642"/>
                    </a:lnTo>
                    <a:lnTo>
                      <a:pt x="1142639" y="11306"/>
                    </a:lnTo>
                    <a:lnTo>
                      <a:pt x="1000266" y="0"/>
                    </a:lnTo>
                    <a:close/>
                  </a:path>
                </a:pathLst>
              </a:custGeom>
              <a:solidFill>
                <a:srgbClr val="F8C900">
                  <a:alpha val="46000"/>
                </a:srgbClr>
              </a:solidFill>
            </p:spPr>
            <p:txBody>
              <a:bodyPr wrap="square" lIns="0" tIns="0" rIns="0" bIns="0" rtlCol="0"/>
              <a:lstStyle/>
              <a:p>
                <a:endParaRPr sz="1154"/>
              </a:p>
            </p:txBody>
          </p:sp>
          <p:sp>
            <p:nvSpPr>
              <p:cNvPr id="77" name="object 11">
                <a:extLst>
                  <a:ext uri="{FF2B5EF4-FFF2-40B4-BE49-F238E27FC236}">
                    <a16:creationId xmlns:a16="http://schemas.microsoft.com/office/drawing/2014/main" id="{689ABDF0-E15A-4587-A345-802D0E51A313}"/>
                  </a:ext>
                </a:extLst>
              </p:cNvPr>
              <p:cNvSpPr/>
              <p:nvPr/>
            </p:nvSpPr>
            <p:spPr>
              <a:xfrm>
                <a:off x="3662846" y="7060790"/>
                <a:ext cx="655320" cy="1349375"/>
              </a:xfrm>
              <a:custGeom>
                <a:avLst/>
                <a:gdLst/>
                <a:ahLst/>
                <a:cxnLst/>
                <a:rect l="l" t="t" r="r" b="b"/>
                <a:pathLst>
                  <a:path w="655320" h="1349375">
                    <a:moveTo>
                      <a:pt x="32555" y="0"/>
                    </a:moveTo>
                    <a:lnTo>
                      <a:pt x="0" y="233567"/>
                    </a:lnTo>
                    <a:lnTo>
                      <a:pt x="379" y="394784"/>
                    </a:lnTo>
                    <a:lnTo>
                      <a:pt x="43803" y="558675"/>
                    </a:lnTo>
                    <a:lnTo>
                      <a:pt x="140378" y="800265"/>
                    </a:lnTo>
                    <a:lnTo>
                      <a:pt x="282011" y="1057828"/>
                    </a:lnTo>
                    <a:lnTo>
                      <a:pt x="429127" y="1227385"/>
                    </a:lnTo>
                    <a:lnTo>
                      <a:pt x="544612" y="1320580"/>
                    </a:lnTo>
                    <a:lnTo>
                      <a:pt x="591355" y="1349057"/>
                    </a:lnTo>
                    <a:lnTo>
                      <a:pt x="643691" y="1142627"/>
                    </a:lnTo>
                    <a:lnTo>
                      <a:pt x="654998" y="1000253"/>
                    </a:lnTo>
                    <a:lnTo>
                      <a:pt x="619751" y="855729"/>
                    </a:lnTo>
                    <a:lnTo>
                      <a:pt x="532427" y="642848"/>
                    </a:lnTo>
                    <a:lnTo>
                      <a:pt x="389519" y="391013"/>
                    </a:lnTo>
                    <a:lnTo>
                      <a:pt x="224888" y="186855"/>
                    </a:lnTo>
                    <a:lnTo>
                      <a:pt x="89059" y="49981"/>
                    </a:lnTo>
                    <a:lnTo>
                      <a:pt x="32555" y="0"/>
                    </a:lnTo>
                    <a:close/>
                  </a:path>
                </a:pathLst>
              </a:custGeom>
              <a:solidFill>
                <a:srgbClr val="009FAF">
                  <a:alpha val="46000"/>
                </a:srgbClr>
              </a:solidFill>
            </p:spPr>
            <p:txBody>
              <a:bodyPr wrap="square" lIns="0" tIns="0" rIns="0" bIns="0" rtlCol="0"/>
              <a:lstStyle/>
              <a:p>
                <a:endParaRPr sz="1154"/>
              </a:p>
            </p:txBody>
          </p:sp>
          <p:sp>
            <p:nvSpPr>
              <p:cNvPr id="78" name="object 12">
                <a:extLst>
                  <a:ext uri="{FF2B5EF4-FFF2-40B4-BE49-F238E27FC236}">
                    <a16:creationId xmlns:a16="http://schemas.microsoft.com/office/drawing/2014/main" id="{9394C628-0D3F-4ECF-AB8B-A411200D8C6B}"/>
                  </a:ext>
                </a:extLst>
              </p:cNvPr>
              <p:cNvSpPr/>
              <p:nvPr/>
            </p:nvSpPr>
            <p:spPr>
              <a:xfrm>
                <a:off x="2561342" y="7131776"/>
                <a:ext cx="1349375" cy="655320"/>
              </a:xfrm>
              <a:custGeom>
                <a:avLst/>
                <a:gdLst/>
                <a:ahLst/>
                <a:cxnLst/>
                <a:rect l="l" t="t" r="r" b="b"/>
                <a:pathLst>
                  <a:path w="1349375" h="655320">
                    <a:moveTo>
                      <a:pt x="1115490" y="0"/>
                    </a:moveTo>
                    <a:lnTo>
                      <a:pt x="954273" y="379"/>
                    </a:lnTo>
                    <a:lnTo>
                      <a:pt x="790382" y="43803"/>
                    </a:lnTo>
                    <a:lnTo>
                      <a:pt x="548792" y="140378"/>
                    </a:lnTo>
                    <a:lnTo>
                      <a:pt x="291229" y="282011"/>
                    </a:lnTo>
                    <a:lnTo>
                      <a:pt x="121672" y="429127"/>
                    </a:lnTo>
                    <a:lnTo>
                      <a:pt x="28477" y="544612"/>
                    </a:lnTo>
                    <a:lnTo>
                      <a:pt x="0" y="591355"/>
                    </a:lnTo>
                    <a:lnTo>
                      <a:pt x="206430" y="643691"/>
                    </a:lnTo>
                    <a:lnTo>
                      <a:pt x="348803" y="654998"/>
                    </a:lnTo>
                    <a:lnTo>
                      <a:pt x="493327" y="619751"/>
                    </a:lnTo>
                    <a:lnTo>
                      <a:pt x="706208" y="532427"/>
                    </a:lnTo>
                    <a:lnTo>
                      <a:pt x="958044" y="389519"/>
                    </a:lnTo>
                    <a:lnTo>
                      <a:pt x="1162202" y="224888"/>
                    </a:lnTo>
                    <a:lnTo>
                      <a:pt x="1299075" y="89059"/>
                    </a:lnTo>
                    <a:lnTo>
                      <a:pt x="1349057" y="32555"/>
                    </a:lnTo>
                    <a:lnTo>
                      <a:pt x="1115490" y="0"/>
                    </a:lnTo>
                    <a:close/>
                  </a:path>
                </a:pathLst>
              </a:custGeom>
              <a:solidFill>
                <a:srgbClr val="939598">
                  <a:alpha val="46000"/>
                </a:srgbClr>
              </a:solidFill>
            </p:spPr>
            <p:txBody>
              <a:bodyPr wrap="square" lIns="0" tIns="0" rIns="0" bIns="0" rtlCol="0"/>
              <a:lstStyle/>
              <a:p>
                <a:endParaRPr sz="1154"/>
              </a:p>
            </p:txBody>
          </p:sp>
          <p:sp>
            <p:nvSpPr>
              <p:cNvPr id="79" name="object 13">
                <a:extLst>
                  <a:ext uri="{FF2B5EF4-FFF2-40B4-BE49-F238E27FC236}">
                    <a16:creationId xmlns:a16="http://schemas.microsoft.com/office/drawing/2014/main" id="{D46EBDCA-953A-4A15-8B24-2217DAFFDABB}"/>
                  </a:ext>
                </a:extLst>
              </p:cNvPr>
              <p:cNvSpPr/>
              <p:nvPr/>
            </p:nvSpPr>
            <p:spPr>
              <a:xfrm>
                <a:off x="3573028" y="7045342"/>
                <a:ext cx="365125" cy="365125"/>
              </a:xfrm>
              <a:custGeom>
                <a:avLst/>
                <a:gdLst/>
                <a:ahLst/>
                <a:cxnLst/>
                <a:rect l="l" t="t" r="r" b="b"/>
                <a:pathLst>
                  <a:path w="365125" h="365125">
                    <a:moveTo>
                      <a:pt x="204980" y="0"/>
                    </a:moveTo>
                    <a:lnTo>
                      <a:pt x="157357" y="314"/>
                    </a:lnTo>
                    <a:lnTo>
                      <a:pt x="112022" y="12621"/>
                    </a:lnTo>
                    <a:lnTo>
                      <a:pt x="71264" y="35974"/>
                    </a:lnTo>
                    <a:lnTo>
                      <a:pt x="37369" y="69425"/>
                    </a:lnTo>
                    <a:lnTo>
                      <a:pt x="12626" y="112028"/>
                    </a:lnTo>
                    <a:lnTo>
                      <a:pt x="0" y="159648"/>
                    </a:lnTo>
                    <a:lnTo>
                      <a:pt x="314" y="207268"/>
                    </a:lnTo>
                    <a:lnTo>
                      <a:pt x="12621" y="252602"/>
                    </a:lnTo>
                    <a:lnTo>
                      <a:pt x="35974" y="293361"/>
                    </a:lnTo>
                    <a:lnTo>
                      <a:pt x="69425" y="327259"/>
                    </a:lnTo>
                    <a:lnTo>
                      <a:pt x="112028" y="352008"/>
                    </a:lnTo>
                    <a:lnTo>
                      <a:pt x="159648" y="364633"/>
                    </a:lnTo>
                    <a:lnTo>
                      <a:pt x="207268" y="364317"/>
                    </a:lnTo>
                    <a:lnTo>
                      <a:pt x="252602" y="352008"/>
                    </a:lnTo>
                    <a:lnTo>
                      <a:pt x="293361" y="328654"/>
                    </a:lnTo>
                    <a:lnTo>
                      <a:pt x="327259" y="295203"/>
                    </a:lnTo>
                    <a:lnTo>
                      <a:pt x="352008" y="252605"/>
                    </a:lnTo>
                    <a:lnTo>
                      <a:pt x="364633" y="204984"/>
                    </a:lnTo>
                    <a:lnTo>
                      <a:pt x="364317" y="157362"/>
                    </a:lnTo>
                    <a:lnTo>
                      <a:pt x="352008" y="112027"/>
                    </a:lnTo>
                    <a:lnTo>
                      <a:pt x="328654" y="71267"/>
                    </a:lnTo>
                    <a:lnTo>
                      <a:pt x="295203" y="37370"/>
                    </a:lnTo>
                    <a:lnTo>
                      <a:pt x="252605" y="12626"/>
                    </a:lnTo>
                    <a:lnTo>
                      <a:pt x="204980" y="0"/>
                    </a:lnTo>
                    <a:close/>
                  </a:path>
                </a:pathLst>
              </a:custGeom>
              <a:solidFill>
                <a:srgbClr val="FFFFFF"/>
              </a:solidFill>
            </p:spPr>
            <p:txBody>
              <a:bodyPr wrap="square" lIns="0" tIns="0" rIns="0" bIns="0" rtlCol="0"/>
              <a:lstStyle/>
              <a:p>
                <a:endParaRPr sz="1154" dirty="0"/>
              </a:p>
            </p:txBody>
          </p:sp>
        </p:grpSp>
        <p:sp>
          <p:nvSpPr>
            <p:cNvPr id="65" name="object 25">
              <a:extLst>
                <a:ext uri="{FF2B5EF4-FFF2-40B4-BE49-F238E27FC236}">
                  <a16:creationId xmlns:a16="http://schemas.microsoft.com/office/drawing/2014/main" id="{D4608575-8CCA-4A43-A04D-A40383ACCCBD}"/>
                </a:ext>
              </a:extLst>
            </p:cNvPr>
            <p:cNvSpPr txBox="1"/>
            <p:nvPr/>
          </p:nvSpPr>
          <p:spPr>
            <a:xfrm>
              <a:off x="5738758" y="1278161"/>
              <a:ext cx="1260356" cy="1359518"/>
            </a:xfrm>
            <a:prstGeom prst="rect">
              <a:avLst/>
            </a:prstGeom>
          </p:spPr>
          <p:txBody>
            <a:bodyPr vert="horz" wrap="square" lIns="0" tIns="8145" rIns="0" bIns="0" rtlCol="0" anchor="t">
              <a:spAutoFit/>
            </a:bodyPr>
            <a:lstStyle/>
            <a:p>
              <a:pPr marL="8145" marR="3258">
                <a:lnSpc>
                  <a:spcPct val="125000"/>
                </a:lnSpc>
                <a:spcBef>
                  <a:spcPts val="64"/>
                </a:spcBef>
              </a:pPr>
              <a:r>
                <a:rPr lang="en-US" sz="1154" spc="-112" dirty="0">
                  <a:solidFill>
                    <a:srgbClr val="414042"/>
                  </a:solidFill>
                  <a:ea typeface="Verdana"/>
                  <a:cs typeface="Calibri"/>
                </a:rPr>
                <a:t>50% local residents; </a:t>
              </a:r>
            </a:p>
            <a:p>
              <a:pPr marL="8145" marR="3258">
                <a:lnSpc>
                  <a:spcPct val="125000"/>
                </a:lnSpc>
                <a:spcBef>
                  <a:spcPts val="64"/>
                </a:spcBef>
              </a:pPr>
              <a:r>
                <a:rPr lang="en-US" sz="1154" spc="-112" dirty="0">
                  <a:solidFill>
                    <a:srgbClr val="414042"/>
                  </a:solidFill>
                  <a:ea typeface="Verdana"/>
                  <a:cs typeface="Calibri"/>
                </a:rPr>
                <a:t>50%  over  50 years</a:t>
              </a:r>
            </a:p>
          </p:txBody>
        </p:sp>
        <p:sp>
          <p:nvSpPr>
            <p:cNvPr id="68" name="object 9">
              <a:extLst>
                <a:ext uri="{FF2B5EF4-FFF2-40B4-BE49-F238E27FC236}">
                  <a16:creationId xmlns:a16="http://schemas.microsoft.com/office/drawing/2014/main" id="{0A59A337-5522-4D97-971F-2EFDD4768DF3}"/>
                </a:ext>
              </a:extLst>
            </p:cNvPr>
            <p:cNvSpPr txBox="1">
              <a:spLocks/>
            </p:cNvSpPr>
            <p:nvPr/>
          </p:nvSpPr>
          <p:spPr>
            <a:xfrm>
              <a:off x="5695705" y="374392"/>
              <a:ext cx="3427303" cy="345203"/>
            </a:xfrm>
            <a:prstGeom prst="rect">
              <a:avLst/>
            </a:prstGeom>
          </p:spPr>
          <p:txBody>
            <a:bodyPr vert="horz" wrap="square" lIns="0" tIns="8145" rIns="0" bIns="0" rtlCol="0" anchor="t">
              <a:spAutoFit/>
            </a:bodyPr>
            <a:lstStyle>
              <a:lvl1pPr>
                <a:defRPr sz="2400" b="1" i="0" u="sng">
                  <a:solidFill>
                    <a:srgbClr val="414042"/>
                  </a:solidFill>
                  <a:latin typeface="Trebuchet MS"/>
                  <a:ea typeface="+mj-ea"/>
                  <a:cs typeface="Trebuchet MS"/>
                </a:defRPr>
              </a:lvl1pPr>
            </a:lstStyle>
            <a:p>
              <a:pPr marL="8145">
                <a:spcBef>
                  <a:spcPts val="64"/>
                </a:spcBef>
              </a:pPr>
              <a:r>
                <a:rPr lang="en-GB" sz="1411" u="none" kern="0" spc="-45" dirty="0"/>
                <a:t>Resident-led Partnership Board </a:t>
              </a:r>
              <a:endParaRPr lang="en-GB" sz="1411" u="none" kern="0" spc="-35" dirty="0"/>
            </a:p>
          </p:txBody>
        </p:sp>
      </p:grpSp>
      <p:sp>
        <p:nvSpPr>
          <p:cNvPr id="80" name="Speech Bubble: Oval 79">
            <a:extLst>
              <a:ext uri="{FF2B5EF4-FFF2-40B4-BE49-F238E27FC236}">
                <a16:creationId xmlns:a16="http://schemas.microsoft.com/office/drawing/2014/main" id="{17634A90-2EE5-4FEC-B188-05BFBA0E6520}"/>
              </a:ext>
            </a:extLst>
          </p:cNvPr>
          <p:cNvSpPr/>
          <p:nvPr/>
        </p:nvSpPr>
        <p:spPr>
          <a:xfrm>
            <a:off x="5641418" y="1338676"/>
            <a:ext cx="1775891" cy="1048314"/>
          </a:xfrm>
          <a:prstGeom prst="wedgeEllipseCallout">
            <a:avLst>
              <a:gd name="adj1" fmla="val -260"/>
              <a:gd name="adj2" fmla="val 62883"/>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accent2">
                    <a:lumMod val="75000"/>
                  </a:schemeClr>
                </a:solidFill>
                <a:latin typeface="Times New Roman" panose="02020603050405020304" pitchFamily="18" charset="0"/>
                <a:cs typeface="Times New Roman" panose="02020603050405020304" pitchFamily="18" charset="0"/>
              </a:rPr>
              <a:t>What's it like to live here?</a:t>
            </a:r>
          </a:p>
        </p:txBody>
      </p:sp>
      <p:sp>
        <p:nvSpPr>
          <p:cNvPr id="83" name="Speech Bubble: Oval 82">
            <a:extLst>
              <a:ext uri="{FF2B5EF4-FFF2-40B4-BE49-F238E27FC236}">
                <a16:creationId xmlns:a16="http://schemas.microsoft.com/office/drawing/2014/main" id="{EA7ED5B4-112B-45A7-A8B0-A83F3DF0DB04}"/>
              </a:ext>
            </a:extLst>
          </p:cNvPr>
          <p:cNvSpPr/>
          <p:nvPr/>
        </p:nvSpPr>
        <p:spPr>
          <a:xfrm>
            <a:off x="5626290" y="2680882"/>
            <a:ext cx="1775891" cy="1048314"/>
          </a:xfrm>
          <a:prstGeom prst="wedgeEllipseCallout">
            <a:avLst>
              <a:gd name="adj1" fmla="val -260"/>
              <a:gd name="adj2" fmla="val 62883"/>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accent2">
                    <a:lumMod val="75000"/>
                  </a:schemeClr>
                </a:solidFill>
                <a:latin typeface="Times New Roman" panose="02020603050405020304" pitchFamily="18" charset="0"/>
                <a:cs typeface="Times New Roman" panose="02020603050405020304" pitchFamily="18" charset="0"/>
              </a:rPr>
              <a:t>How can we make it better?</a:t>
            </a:r>
          </a:p>
        </p:txBody>
      </p:sp>
      <p:sp>
        <p:nvSpPr>
          <p:cNvPr id="84" name="Speech Bubble: Oval 83">
            <a:extLst>
              <a:ext uri="{FF2B5EF4-FFF2-40B4-BE49-F238E27FC236}">
                <a16:creationId xmlns:a16="http://schemas.microsoft.com/office/drawing/2014/main" id="{BAED1308-B45E-4C5E-A7BE-D7C61B420810}"/>
              </a:ext>
            </a:extLst>
          </p:cNvPr>
          <p:cNvSpPr/>
          <p:nvPr/>
        </p:nvSpPr>
        <p:spPr>
          <a:xfrm>
            <a:off x="5641417" y="4023088"/>
            <a:ext cx="1775891" cy="1048314"/>
          </a:xfrm>
          <a:prstGeom prst="wedgeEllipseCallout">
            <a:avLst>
              <a:gd name="adj1" fmla="val -260"/>
              <a:gd name="adj2" fmla="val 62883"/>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accent2">
                    <a:lumMod val="75000"/>
                  </a:schemeClr>
                </a:solidFill>
                <a:latin typeface="Times New Roman" panose="02020603050405020304" pitchFamily="18" charset="0"/>
                <a:cs typeface="Times New Roman" panose="02020603050405020304" pitchFamily="18" charset="0"/>
              </a:rPr>
              <a:t>Would you like to join us?</a:t>
            </a:r>
          </a:p>
        </p:txBody>
      </p:sp>
    </p:spTree>
    <p:extLst>
      <p:ext uri="{BB962C8B-B14F-4D97-AF65-F5344CB8AC3E}">
        <p14:creationId xmlns:p14="http://schemas.microsoft.com/office/powerpoint/2010/main" val="14647301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CF1441-215C-1045-D44C-706D3FC59C99}"/>
              </a:ext>
            </a:extLst>
          </p:cNvPr>
          <p:cNvSpPr/>
          <p:nvPr/>
        </p:nvSpPr>
        <p:spPr>
          <a:xfrm>
            <a:off x="0" y="0"/>
            <a:ext cx="12192000" cy="6858000"/>
          </a:xfrm>
          <a:prstGeom prst="rect">
            <a:avLst/>
          </a:prstGeom>
          <a:solidFill>
            <a:srgbClr val="E8E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dirty="0">
              <a:latin typeface="Segoe UI" panose="020B0502040204020203" pitchFamily="34" charset="0"/>
              <a:cs typeface="Segoe UI" panose="020B0502040204020203" pitchFamily="34" charset="0"/>
            </a:endParaRPr>
          </a:p>
          <a:p>
            <a:endParaRPr lang="en-GB" sz="2000" b="1" dirty="0">
              <a:latin typeface="Segoe UI" panose="020B0502040204020203" pitchFamily="34" charset="0"/>
              <a:cs typeface="Segoe UI" panose="020B0502040204020203" pitchFamily="34" charset="0"/>
            </a:endParaRPr>
          </a:p>
          <a:p>
            <a:endParaRPr lang="en-GB" sz="2000" b="1" dirty="0">
              <a:latin typeface="Segoe UI" panose="020B0502040204020203" pitchFamily="34" charset="0"/>
              <a:cs typeface="Segoe UI" panose="020B0502040204020203" pitchFamily="34" charset="0"/>
            </a:endParaRPr>
          </a:p>
          <a:p>
            <a:endParaRPr lang="en-GB" sz="2000" b="1" dirty="0">
              <a:latin typeface="Segoe UI" panose="020B0502040204020203" pitchFamily="34" charset="0"/>
              <a:cs typeface="Segoe UI" panose="020B0502040204020203" pitchFamily="34" charset="0"/>
            </a:endParaRPr>
          </a:p>
          <a:p>
            <a:endParaRPr lang="en-GB" sz="2000" b="1" dirty="0">
              <a:latin typeface="Segoe UI" panose="020B0502040204020203" pitchFamily="34" charset="0"/>
              <a:cs typeface="Segoe UI" panose="020B0502040204020203" pitchFamily="34" charset="0"/>
            </a:endParaRPr>
          </a:p>
          <a:p>
            <a:endParaRPr lang="en-GB" sz="2000" b="1" dirty="0">
              <a:latin typeface="Segoe UI" panose="020B0502040204020203" pitchFamily="34" charset="0"/>
              <a:cs typeface="Segoe UI" panose="020B0502040204020203" pitchFamily="34" charset="0"/>
            </a:endParaRPr>
          </a:p>
          <a:p>
            <a:endParaRPr lang="en-GB" sz="2000" b="1" dirty="0">
              <a:latin typeface="Segoe UI" panose="020B0502040204020203" pitchFamily="34" charset="0"/>
              <a:cs typeface="Segoe UI" panose="020B0502040204020203" pitchFamily="34" charset="0"/>
            </a:endParaRPr>
          </a:p>
          <a:p>
            <a:endParaRPr lang="en-GB" sz="2000" b="1" dirty="0">
              <a:latin typeface="Segoe UI" panose="020B0502040204020203" pitchFamily="34" charset="0"/>
              <a:cs typeface="Segoe UI" panose="020B0502040204020203" pitchFamily="34" charset="0"/>
            </a:endParaRPr>
          </a:p>
          <a:p>
            <a:endParaRPr lang="en-GB" sz="2000" b="1" dirty="0">
              <a:latin typeface="Segoe UI" panose="020B0502040204020203" pitchFamily="34" charset="0"/>
              <a:cs typeface="Segoe UI" panose="020B0502040204020203" pitchFamily="34" charset="0"/>
            </a:endParaRPr>
          </a:p>
          <a:p>
            <a:endParaRPr lang="en-GB" sz="2000" b="1" dirty="0">
              <a:latin typeface="Segoe UI" panose="020B0502040204020203" pitchFamily="34" charset="0"/>
              <a:cs typeface="Segoe UI" panose="020B0502040204020203" pitchFamily="34" charset="0"/>
            </a:endParaRPr>
          </a:p>
          <a:p>
            <a:endParaRPr lang="en-GB" sz="2000" b="1" dirty="0">
              <a:latin typeface="Segoe UI" panose="020B0502040204020203" pitchFamily="34" charset="0"/>
              <a:cs typeface="Segoe UI" panose="020B0502040204020203" pitchFamily="34" charset="0"/>
            </a:endParaRPr>
          </a:p>
          <a:p>
            <a:endParaRPr lang="en-GB" sz="2000" b="1" dirty="0">
              <a:latin typeface="Segoe UI" panose="020B0502040204020203" pitchFamily="34" charset="0"/>
              <a:cs typeface="Segoe UI" panose="020B0502040204020203" pitchFamily="34" charset="0"/>
            </a:endParaRPr>
          </a:p>
          <a:p>
            <a:r>
              <a:rPr lang="en-GB" sz="2800" b="1" dirty="0">
                <a:solidFill>
                  <a:schemeClr val="tx1"/>
                </a:solidFill>
                <a:latin typeface="Segoe UI" panose="020B0502040204020203" pitchFamily="34" charset="0"/>
                <a:cs typeface="Segoe UI" panose="020B0502040204020203" pitchFamily="34" charset="0"/>
              </a:rPr>
              <a:t>Greater Manchester Ageing Hub</a:t>
            </a:r>
          </a:p>
          <a:p>
            <a:endParaRPr lang="en-GB" altLang="en-US" sz="2400" b="1" dirty="0">
              <a:solidFill>
                <a:schemeClr val="tx1"/>
              </a:solidFill>
              <a:latin typeface="Segoe UI" panose="020B0502040204020203" pitchFamily="34" charset="0"/>
              <a:cs typeface="Segoe UI Semibold" panose="020B0702040204020203" pitchFamily="34" charset="0"/>
            </a:endParaRPr>
          </a:p>
          <a:p>
            <a:r>
              <a:rPr lang="en-GB" altLang="en-US" sz="2400" b="1" dirty="0">
                <a:solidFill>
                  <a:schemeClr val="tx1"/>
                </a:solidFill>
                <a:latin typeface="Segoe UI" panose="020B0502040204020203" pitchFamily="34" charset="0"/>
                <a:cs typeface="Segoe UI Semibold" panose="020B0702040204020203" pitchFamily="34" charset="0"/>
              </a:rPr>
              <a:t>Twitter: </a:t>
            </a:r>
            <a:r>
              <a:rPr lang="en-GB" altLang="en-US" sz="2400" dirty="0">
                <a:solidFill>
                  <a:schemeClr val="tx1"/>
                </a:solidFill>
                <a:latin typeface="Segoe UI" panose="020B0502040204020203" pitchFamily="34" charset="0"/>
                <a:cs typeface="Segoe UI Semibold" panose="020B0702040204020203" pitchFamily="34" charset="0"/>
              </a:rPr>
              <a:t>@GMAgeingHub </a:t>
            </a:r>
          </a:p>
          <a:p>
            <a:endParaRPr lang="en-GB" sz="2400" b="1" dirty="0">
              <a:solidFill>
                <a:schemeClr val="tx1"/>
              </a:solidFill>
              <a:latin typeface="Segoe UI" panose="020B0502040204020203" pitchFamily="34" charset="0"/>
              <a:cs typeface="Segoe UI" panose="020B0502040204020203" pitchFamily="34" charset="0"/>
            </a:endParaRPr>
          </a:p>
          <a:p>
            <a:r>
              <a:rPr lang="en-GB" sz="2400" b="1" dirty="0">
                <a:solidFill>
                  <a:schemeClr val="tx1"/>
                </a:solidFill>
                <a:latin typeface="Segoe UI" panose="020B0502040204020203" pitchFamily="34" charset="0"/>
                <a:cs typeface="Segoe UI" panose="020B0502040204020203" pitchFamily="34" charset="0"/>
              </a:rPr>
              <a:t>Email: </a:t>
            </a:r>
            <a:r>
              <a:rPr lang="en-GB" sz="2400" dirty="0">
                <a:solidFill>
                  <a:schemeClr val="tx1"/>
                </a:solidFill>
                <a:latin typeface="Segoe UI" panose="020B0502040204020203" pitchFamily="34" charset="0"/>
                <a:cs typeface="Segoe UI" panose="020B0502040204020203" pitchFamily="34" charset="0"/>
              </a:rPr>
              <a:t>ageinghub@greatermanchester-ca.gov.uk</a:t>
            </a:r>
          </a:p>
          <a:p>
            <a:r>
              <a:rPr lang="en-GB" sz="2400" b="1" dirty="0">
                <a:solidFill>
                  <a:schemeClr val="tx1"/>
                </a:solidFill>
                <a:latin typeface="Segoe UI" panose="020B0502040204020203" pitchFamily="34" charset="0"/>
                <a:cs typeface="Segoe UI" panose="020B0502040204020203" pitchFamily="34" charset="0"/>
              </a:rPr>
              <a:t> </a:t>
            </a:r>
          </a:p>
          <a:p>
            <a:r>
              <a:rPr lang="en-GB" sz="2400" b="1" dirty="0">
                <a:solidFill>
                  <a:schemeClr val="tx1"/>
                </a:solidFill>
                <a:latin typeface="Segoe UI" panose="020B0502040204020203" pitchFamily="34" charset="0"/>
                <a:cs typeface="Segoe UI" panose="020B0502040204020203" pitchFamily="34" charset="0"/>
              </a:rPr>
              <a:t>Visit: </a:t>
            </a:r>
            <a:r>
              <a:rPr lang="en-GB" altLang="en-US" sz="2400" b="1" dirty="0">
                <a:solidFill>
                  <a:schemeClr val="tx1"/>
                </a:solidFill>
                <a:latin typeface="Segoe UI" panose="020B0502040204020203" pitchFamily="34" charset="0"/>
                <a:cs typeface="Segoe UI Semibold" panose="020B0702040204020203" pitchFamily="34" charset="0"/>
                <a:hlinkClick r:id="rId2">
                  <a:extLst>
                    <a:ext uri="{A12FA001-AC4F-418D-AE19-62706E023703}">
                      <ahyp:hlinkClr xmlns:ahyp="http://schemas.microsoft.com/office/drawing/2018/hyperlinkcolor" val="tx"/>
                    </a:ext>
                  </a:extLst>
                </a:hlinkClick>
              </a:rPr>
              <a:t>www.greatermanchester-ca.gov.uk/what-we-do/ageing</a:t>
            </a:r>
            <a:endParaRPr lang="en-GB" sz="2400" dirty="0">
              <a:solidFill>
                <a:schemeClr val="tx1"/>
              </a:solidFill>
            </a:endParaRPr>
          </a:p>
        </p:txBody>
      </p:sp>
      <p:sp>
        <p:nvSpPr>
          <p:cNvPr id="3" name="Rectangle 2"/>
          <p:cNvSpPr/>
          <p:nvPr/>
        </p:nvSpPr>
        <p:spPr>
          <a:xfrm>
            <a:off x="1828800" y="3873881"/>
            <a:ext cx="11902152" cy="830997"/>
          </a:xfrm>
          <a:prstGeom prst="rect">
            <a:avLst/>
          </a:prstGeom>
        </p:spPr>
        <p:txBody>
          <a:bodyPr wrap="square">
            <a:spAutoFit/>
          </a:bodyPr>
          <a:lstStyle/>
          <a:p>
            <a:endParaRPr lang="en-GB" altLang="en-US" sz="2400" b="1" dirty="0">
              <a:latin typeface="Segoe UI" panose="020B0502040204020203" pitchFamily="34" charset="0"/>
              <a:cs typeface="Segoe UI Semibold" panose="020B0702040204020203" pitchFamily="34" charset="0"/>
            </a:endParaRPr>
          </a:p>
          <a:p>
            <a:endParaRPr lang="en-GB" altLang="en-US" sz="2400" dirty="0">
              <a:latin typeface="Segoe UI" panose="020B0502040204020203" pitchFamily="34" charset="0"/>
              <a:cs typeface="Segoe UI Semibold" panose="020B0702040204020203" pitchFamily="34" charset="0"/>
            </a:endParaRPr>
          </a:p>
        </p:txBody>
      </p:sp>
      <p:pic>
        <p:nvPicPr>
          <p:cNvPr id="5" name="Picture 4" descr="A close up of a sign&#10;&#10;Description automatically generated">
            <a:extLst>
              <a:ext uri="{FF2B5EF4-FFF2-40B4-BE49-F238E27FC236}">
                <a16:creationId xmlns:a16="http://schemas.microsoft.com/office/drawing/2014/main" id="{1EFC33E4-21C4-4802-8828-9C77AB23E97A}"/>
              </a:ext>
            </a:extLst>
          </p:cNvPr>
          <p:cNvPicPr>
            <a:picLocks noChangeAspect="1"/>
          </p:cNvPicPr>
          <p:nvPr/>
        </p:nvPicPr>
        <p:blipFill>
          <a:blip r:embed="rId3"/>
          <a:stretch>
            <a:fillRect/>
          </a:stretch>
        </p:blipFill>
        <p:spPr>
          <a:xfrm>
            <a:off x="1979774" y="897326"/>
            <a:ext cx="8232452" cy="2976555"/>
          </a:xfrm>
          <a:prstGeom prst="rect">
            <a:avLst/>
          </a:prstGeom>
        </p:spPr>
      </p:pic>
    </p:spTree>
    <p:extLst>
      <p:ext uri="{BB962C8B-B14F-4D97-AF65-F5344CB8AC3E}">
        <p14:creationId xmlns:p14="http://schemas.microsoft.com/office/powerpoint/2010/main" val="507338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AD110-0ECD-EADC-5866-43E28017C615}"/>
              </a:ext>
            </a:extLst>
          </p:cNvPr>
          <p:cNvSpPr>
            <a:spLocks noGrp="1"/>
          </p:cNvSpPr>
          <p:nvPr>
            <p:ph type="title"/>
          </p:nvPr>
        </p:nvSpPr>
        <p:spPr>
          <a:xfrm>
            <a:off x="376938" y="441107"/>
            <a:ext cx="11017824" cy="926623"/>
          </a:xfrm>
        </p:spPr>
        <p:txBody>
          <a:bodyPr/>
          <a:lstStyle/>
          <a:p>
            <a:r>
              <a:rPr lang="en-GB" sz="4000" b="1" dirty="0">
                <a:latin typeface="Segoe UI" panose="020B0502040204020203" pitchFamily="34" charset="0"/>
                <a:ea typeface="+mj-lt"/>
                <a:cs typeface="Segoe UI" panose="020B0502040204020203" pitchFamily="34" charset="0"/>
              </a:rPr>
              <a:t>Overview</a:t>
            </a:r>
            <a:r>
              <a:rPr lang="en-GB" sz="4800" b="1" dirty="0">
                <a:latin typeface="Segoe UI" panose="020B0502040204020203" pitchFamily="34" charset="0"/>
                <a:ea typeface="+mj-lt"/>
                <a:cs typeface="Segoe UI" panose="020B0502040204020203" pitchFamily="34" charset="0"/>
              </a:rPr>
              <a:t> </a:t>
            </a:r>
          </a:p>
          <a:p>
            <a:endParaRPr lang="en-GB" dirty="0">
              <a:cs typeface="Arial"/>
            </a:endParaRPr>
          </a:p>
        </p:txBody>
      </p:sp>
      <p:sp>
        <p:nvSpPr>
          <p:cNvPr id="3" name="Content Placeholder 2">
            <a:extLst>
              <a:ext uri="{FF2B5EF4-FFF2-40B4-BE49-F238E27FC236}">
                <a16:creationId xmlns:a16="http://schemas.microsoft.com/office/drawing/2014/main" id="{D5F1E8FE-9175-CE33-B087-41A7C51D4BF3}"/>
              </a:ext>
            </a:extLst>
          </p:cNvPr>
          <p:cNvSpPr>
            <a:spLocks noGrp="1"/>
          </p:cNvSpPr>
          <p:nvPr>
            <p:ph idx="1"/>
          </p:nvPr>
        </p:nvSpPr>
        <p:spPr>
          <a:xfrm>
            <a:off x="1174175" y="1759348"/>
            <a:ext cx="11017825" cy="4351338"/>
          </a:xfrm>
        </p:spPr>
        <p:txBody>
          <a:bodyPr vert="horz" lIns="0" tIns="0" rIns="0" bIns="0" rtlCol="0" anchor="t">
            <a:normAutofit/>
          </a:bodyPr>
          <a:lstStyle/>
          <a:p>
            <a:pPr marL="0" indent="0">
              <a:buNone/>
            </a:pPr>
            <a:r>
              <a:rPr lang="en-GB" spc="-5" dirty="0">
                <a:latin typeface="Segoe UI Semibold"/>
                <a:cs typeface="Segoe UI Semibold"/>
              </a:rPr>
              <a:t>About</a:t>
            </a:r>
            <a:r>
              <a:rPr lang="en-GB" spc="-30" dirty="0">
                <a:latin typeface="Segoe UI Semibold"/>
                <a:cs typeface="Segoe UI Semibold"/>
              </a:rPr>
              <a:t> </a:t>
            </a:r>
            <a:r>
              <a:rPr lang="en-GB" spc="-10" dirty="0">
                <a:latin typeface="Segoe UI Semibold"/>
                <a:cs typeface="Segoe UI Semibold"/>
              </a:rPr>
              <a:t>Greater</a:t>
            </a:r>
            <a:r>
              <a:rPr lang="en-GB" spc="-25" dirty="0">
                <a:latin typeface="Segoe UI Semibold"/>
                <a:cs typeface="Segoe UI Semibold"/>
              </a:rPr>
              <a:t> </a:t>
            </a:r>
            <a:r>
              <a:rPr lang="en-GB" spc="-10" dirty="0">
                <a:latin typeface="Segoe UI Semibold"/>
                <a:cs typeface="Segoe UI Semibold"/>
              </a:rPr>
              <a:t>Manchester</a:t>
            </a:r>
            <a:endParaRPr lang="en-GB" dirty="0">
              <a:latin typeface="Segoe UI Semibold"/>
              <a:cs typeface="Segoe UI Semibold"/>
            </a:endParaRPr>
          </a:p>
          <a:p>
            <a:pPr marL="0" indent="0">
              <a:buNone/>
            </a:pPr>
            <a:endParaRPr lang="en-GB" dirty="0">
              <a:cs typeface="Arial"/>
            </a:endParaRPr>
          </a:p>
          <a:p>
            <a:pPr marL="0" indent="0">
              <a:buNone/>
            </a:pPr>
            <a:endParaRPr lang="en-GB" dirty="0">
              <a:latin typeface="Segoe UI Semibold"/>
              <a:cs typeface="Segoe UI Semibold"/>
            </a:endParaRPr>
          </a:p>
          <a:p>
            <a:pPr marL="0" indent="0">
              <a:buNone/>
            </a:pPr>
            <a:r>
              <a:rPr lang="en-GB" dirty="0">
                <a:latin typeface="Segoe UI Semibold"/>
                <a:cs typeface="Segoe UI Semibold"/>
              </a:rPr>
              <a:t>Our</a:t>
            </a:r>
            <a:r>
              <a:rPr lang="en-GB" spc="-15" dirty="0">
                <a:latin typeface="Segoe UI Semibold"/>
                <a:cs typeface="Segoe UI Semibold"/>
              </a:rPr>
              <a:t> </a:t>
            </a:r>
            <a:r>
              <a:rPr lang="en-GB" spc="-10" dirty="0">
                <a:latin typeface="Segoe UI Semibold"/>
                <a:cs typeface="Segoe UI Semibold"/>
              </a:rPr>
              <a:t>strategy</a:t>
            </a:r>
            <a:r>
              <a:rPr lang="en-GB" spc="-15" dirty="0">
                <a:latin typeface="Segoe UI Semibold"/>
                <a:cs typeface="Segoe UI Semibold"/>
              </a:rPr>
              <a:t> </a:t>
            </a:r>
            <a:r>
              <a:rPr lang="en-GB" dirty="0">
                <a:latin typeface="Segoe UI Semibold"/>
                <a:cs typeface="Segoe UI Semibold"/>
              </a:rPr>
              <a:t>for</a:t>
            </a:r>
            <a:r>
              <a:rPr lang="en-GB" spc="-25" dirty="0">
                <a:latin typeface="Segoe UI Semibold"/>
                <a:cs typeface="Segoe UI Semibold"/>
              </a:rPr>
              <a:t> </a:t>
            </a:r>
            <a:r>
              <a:rPr lang="en-GB" dirty="0">
                <a:latin typeface="Segoe UI Semibold"/>
                <a:cs typeface="Segoe UI Semibold"/>
              </a:rPr>
              <a:t>an</a:t>
            </a:r>
            <a:r>
              <a:rPr lang="en-GB" spc="-10" dirty="0">
                <a:latin typeface="Segoe UI Semibold"/>
                <a:cs typeface="Segoe UI Semibold"/>
              </a:rPr>
              <a:t> </a:t>
            </a:r>
            <a:r>
              <a:rPr lang="en-GB" spc="-5" dirty="0">
                <a:latin typeface="Segoe UI Semibold"/>
                <a:cs typeface="Segoe UI Semibold"/>
              </a:rPr>
              <a:t>ageing </a:t>
            </a:r>
            <a:r>
              <a:rPr lang="en-GB" spc="-730" dirty="0">
                <a:latin typeface="Segoe UI Semibold"/>
                <a:cs typeface="Segoe UI Semibold"/>
              </a:rPr>
              <a:t> </a:t>
            </a:r>
            <a:r>
              <a:rPr lang="en-GB" dirty="0">
                <a:latin typeface="Segoe UI Semibold"/>
                <a:cs typeface="Segoe UI Semibold"/>
              </a:rPr>
              <a:t>population</a:t>
            </a:r>
          </a:p>
          <a:p>
            <a:pPr marL="0" indent="0">
              <a:buNone/>
            </a:pPr>
            <a:endParaRPr lang="en-GB" dirty="0">
              <a:latin typeface="Segoe UI Semibold"/>
              <a:cs typeface="Segoe UI Semibold"/>
            </a:endParaRPr>
          </a:p>
          <a:p>
            <a:pPr marL="0" indent="0">
              <a:buNone/>
            </a:pPr>
            <a:endParaRPr lang="en-GB" spc="-5" dirty="0">
              <a:latin typeface="Segoe UI Semibold"/>
              <a:cs typeface="Segoe UI Semibold"/>
            </a:endParaRPr>
          </a:p>
          <a:p>
            <a:pPr marL="0" indent="0">
              <a:buNone/>
            </a:pPr>
            <a:r>
              <a:rPr lang="en-GB" spc="-5" dirty="0">
                <a:latin typeface="Segoe UI Semibold"/>
                <a:cs typeface="Segoe UI Semibold"/>
              </a:rPr>
              <a:t>Programme highlights </a:t>
            </a:r>
            <a:endParaRPr lang="en-GB" dirty="0">
              <a:latin typeface="Segoe UI Semibold"/>
              <a:cs typeface="Segoe UI Semibold"/>
            </a:endParaRPr>
          </a:p>
          <a:p>
            <a:pPr marL="0" indent="0">
              <a:buNone/>
            </a:pPr>
            <a:endParaRPr lang="en-GB" dirty="0">
              <a:cs typeface="Arial"/>
            </a:endParaRPr>
          </a:p>
          <a:p>
            <a:pPr marL="742950" indent="-742950">
              <a:buAutoNum type="arabicPeriod"/>
            </a:pPr>
            <a:endParaRPr lang="en-GB" dirty="0">
              <a:cs typeface="Arial"/>
            </a:endParaRPr>
          </a:p>
        </p:txBody>
      </p:sp>
      <p:pic>
        <p:nvPicPr>
          <p:cNvPr id="6" name="Picture 8" descr="Text&#10;&#10;Description automatically generated">
            <a:extLst>
              <a:ext uri="{FF2B5EF4-FFF2-40B4-BE49-F238E27FC236}">
                <a16:creationId xmlns:a16="http://schemas.microsoft.com/office/drawing/2014/main" id="{916F9798-6DF2-DD77-3A16-A0DDA960C636}"/>
              </a:ext>
            </a:extLst>
          </p:cNvPr>
          <p:cNvPicPr>
            <a:picLocks noChangeAspect="1"/>
          </p:cNvPicPr>
          <p:nvPr/>
        </p:nvPicPr>
        <p:blipFill>
          <a:blip r:embed="rId2"/>
          <a:stretch>
            <a:fillRect/>
          </a:stretch>
        </p:blipFill>
        <p:spPr>
          <a:xfrm>
            <a:off x="8909616" y="580979"/>
            <a:ext cx="2695575" cy="971550"/>
          </a:xfrm>
          <a:prstGeom prst="rect">
            <a:avLst/>
          </a:prstGeom>
        </p:spPr>
      </p:pic>
      <p:sp>
        <p:nvSpPr>
          <p:cNvPr id="5" name="object 3">
            <a:extLst>
              <a:ext uri="{FF2B5EF4-FFF2-40B4-BE49-F238E27FC236}">
                <a16:creationId xmlns:a16="http://schemas.microsoft.com/office/drawing/2014/main" id="{7977380D-B559-C035-C3A9-36FC419EB5F8}"/>
              </a:ext>
            </a:extLst>
          </p:cNvPr>
          <p:cNvSpPr txBox="1"/>
          <p:nvPr/>
        </p:nvSpPr>
        <p:spPr>
          <a:xfrm>
            <a:off x="528997" y="3224122"/>
            <a:ext cx="535305" cy="448199"/>
          </a:xfrm>
          <a:prstGeom prst="rect">
            <a:avLst/>
          </a:prstGeom>
          <a:solidFill>
            <a:srgbClr val="8B8122"/>
          </a:solidFill>
        </p:spPr>
        <p:txBody>
          <a:bodyPr vert="horz" wrap="square" lIns="0" tIns="32384" rIns="0" bIns="0" rtlCol="0" anchor="t">
            <a:spAutoFit/>
          </a:bodyPr>
          <a:lstStyle/>
          <a:p>
            <a:pPr marL="150495">
              <a:lnSpc>
                <a:spcPct val="100000"/>
              </a:lnSpc>
              <a:spcBef>
                <a:spcPts val="254"/>
              </a:spcBef>
            </a:pPr>
            <a:r>
              <a:rPr lang="en-GB" sz="2700" dirty="0">
                <a:solidFill>
                  <a:schemeClr val="bg1"/>
                </a:solidFill>
                <a:latin typeface="Segoe UI Semibold"/>
                <a:cs typeface="Segoe UI Semibold"/>
              </a:rPr>
              <a:t>2</a:t>
            </a:r>
            <a:endParaRPr sz="2700" dirty="0">
              <a:solidFill>
                <a:schemeClr val="bg1"/>
              </a:solidFill>
              <a:latin typeface="Segoe UI Semibold"/>
              <a:cs typeface="Segoe UI Semibold"/>
            </a:endParaRPr>
          </a:p>
        </p:txBody>
      </p:sp>
      <p:sp>
        <p:nvSpPr>
          <p:cNvPr id="7" name="object 3">
            <a:extLst>
              <a:ext uri="{FF2B5EF4-FFF2-40B4-BE49-F238E27FC236}">
                <a16:creationId xmlns:a16="http://schemas.microsoft.com/office/drawing/2014/main" id="{D5B6C7FE-4002-6106-0D91-78EFE8CBDC5D}"/>
              </a:ext>
            </a:extLst>
          </p:cNvPr>
          <p:cNvSpPr txBox="1"/>
          <p:nvPr/>
        </p:nvSpPr>
        <p:spPr>
          <a:xfrm>
            <a:off x="558989" y="1759348"/>
            <a:ext cx="505314" cy="448199"/>
          </a:xfrm>
          <a:prstGeom prst="rect">
            <a:avLst/>
          </a:prstGeom>
          <a:solidFill>
            <a:srgbClr val="8B8122"/>
          </a:solidFill>
        </p:spPr>
        <p:txBody>
          <a:bodyPr vert="horz" wrap="square" lIns="0" tIns="32384" rIns="0" bIns="0" rtlCol="0" anchor="t">
            <a:spAutoFit/>
          </a:bodyPr>
          <a:lstStyle/>
          <a:p>
            <a:pPr marL="150495">
              <a:lnSpc>
                <a:spcPct val="100000"/>
              </a:lnSpc>
              <a:spcBef>
                <a:spcPts val="254"/>
              </a:spcBef>
            </a:pPr>
            <a:r>
              <a:rPr sz="2700">
                <a:solidFill>
                  <a:schemeClr val="bg1"/>
                </a:solidFill>
                <a:latin typeface="Segoe UI Semibold"/>
                <a:cs typeface="Segoe UI Semibold"/>
              </a:rPr>
              <a:t>1</a:t>
            </a:r>
          </a:p>
        </p:txBody>
      </p:sp>
      <p:sp>
        <p:nvSpPr>
          <p:cNvPr id="8" name="object 3">
            <a:extLst>
              <a:ext uri="{FF2B5EF4-FFF2-40B4-BE49-F238E27FC236}">
                <a16:creationId xmlns:a16="http://schemas.microsoft.com/office/drawing/2014/main" id="{A1CA24EB-C4E0-7930-B24A-D317FEC9DF7D}"/>
              </a:ext>
            </a:extLst>
          </p:cNvPr>
          <p:cNvSpPr txBox="1"/>
          <p:nvPr/>
        </p:nvSpPr>
        <p:spPr>
          <a:xfrm>
            <a:off x="528998" y="4749461"/>
            <a:ext cx="535305" cy="448199"/>
          </a:xfrm>
          <a:prstGeom prst="rect">
            <a:avLst/>
          </a:prstGeom>
          <a:solidFill>
            <a:srgbClr val="8B8122"/>
          </a:solidFill>
        </p:spPr>
        <p:txBody>
          <a:bodyPr vert="horz" wrap="square" lIns="0" tIns="32384" rIns="0" bIns="0" rtlCol="0" anchor="t">
            <a:spAutoFit/>
          </a:bodyPr>
          <a:lstStyle/>
          <a:p>
            <a:pPr marL="150495">
              <a:lnSpc>
                <a:spcPct val="100000"/>
              </a:lnSpc>
              <a:spcBef>
                <a:spcPts val="254"/>
              </a:spcBef>
            </a:pPr>
            <a:r>
              <a:rPr lang="en-GB" sz="2700" dirty="0">
                <a:solidFill>
                  <a:schemeClr val="bg1"/>
                </a:solidFill>
                <a:latin typeface="Segoe UI Semibold"/>
                <a:cs typeface="Segoe UI Semibold"/>
              </a:rPr>
              <a:t>3</a:t>
            </a:r>
            <a:endParaRPr lang="en-US" sz="2700" dirty="0">
              <a:solidFill>
                <a:schemeClr val="bg1"/>
              </a:solidFill>
              <a:latin typeface="Segoe UI Semibold"/>
              <a:cs typeface="Segoe UI Semibold"/>
            </a:endParaRPr>
          </a:p>
        </p:txBody>
      </p:sp>
    </p:spTree>
    <p:extLst>
      <p:ext uri="{BB962C8B-B14F-4D97-AF65-F5344CB8AC3E}">
        <p14:creationId xmlns:p14="http://schemas.microsoft.com/office/powerpoint/2010/main" val="341972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12D1768-2D41-92CC-A602-91BA1C6C6758}"/>
              </a:ext>
            </a:extLst>
          </p:cNvPr>
          <p:cNvSpPr/>
          <p:nvPr/>
        </p:nvSpPr>
        <p:spPr>
          <a:xfrm>
            <a:off x="-73524" y="-85713"/>
            <a:ext cx="12082095" cy="5956787"/>
          </a:xfrm>
          <a:prstGeom prst="rect">
            <a:avLst/>
          </a:prstGeom>
          <a:solidFill>
            <a:srgbClr val="E8E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59F8F5F-9A79-9AC7-E5AB-1B5CDBBA60E9}"/>
              </a:ext>
            </a:extLst>
          </p:cNvPr>
          <p:cNvSpPr>
            <a:spLocks noGrp="1"/>
          </p:cNvSpPr>
          <p:nvPr>
            <p:ph type="title"/>
          </p:nvPr>
        </p:nvSpPr>
        <p:spPr>
          <a:xfrm>
            <a:off x="331066" y="319783"/>
            <a:ext cx="11202696" cy="647077"/>
          </a:xfrm>
        </p:spPr>
        <p:txBody>
          <a:bodyPr>
            <a:normAutofit/>
          </a:bodyPr>
          <a:lstStyle/>
          <a:p>
            <a:r>
              <a:rPr lang="en-GB" sz="4000" b="1" i="0" u="none" strike="noStrike" dirty="0">
                <a:solidFill>
                  <a:schemeClr val="bg1">
                    <a:lumMod val="50000"/>
                  </a:schemeClr>
                </a:solidFill>
                <a:effectLst/>
                <a:latin typeface="Segoe UI" panose="020B0502040204020203" pitchFamily="34" charset="0"/>
              </a:rPr>
              <a:t>Greater Manchester – overview</a:t>
            </a:r>
            <a:r>
              <a:rPr lang="en-GB" sz="4000" b="0" i="0" dirty="0">
                <a:solidFill>
                  <a:schemeClr val="bg1">
                    <a:lumMod val="50000"/>
                  </a:schemeClr>
                </a:solidFill>
                <a:effectLst/>
                <a:latin typeface="Segoe UI" panose="020B0502040204020203" pitchFamily="34" charset="0"/>
              </a:rPr>
              <a:t>​</a:t>
            </a:r>
            <a:endParaRPr lang="en-GB" sz="4000" dirty="0">
              <a:solidFill>
                <a:schemeClr val="bg1">
                  <a:lumMod val="50000"/>
                </a:schemeClr>
              </a:solidFill>
              <a:cs typeface="Arial"/>
            </a:endParaRPr>
          </a:p>
        </p:txBody>
      </p:sp>
      <p:pic>
        <p:nvPicPr>
          <p:cNvPr id="1026" name="Picture 2">
            <a:extLst>
              <a:ext uri="{FF2B5EF4-FFF2-40B4-BE49-F238E27FC236}">
                <a16:creationId xmlns:a16="http://schemas.microsoft.com/office/drawing/2014/main" id="{EAF757A4-CA3D-697D-C01D-3DFB6385A9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24" y="986926"/>
            <a:ext cx="6629400" cy="453661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
            <a:extLst>
              <a:ext uri="{FF2B5EF4-FFF2-40B4-BE49-F238E27FC236}">
                <a16:creationId xmlns:a16="http://schemas.microsoft.com/office/drawing/2014/main" id="{2A8A4F28-E04E-7E21-7B55-AC3F97F89591}"/>
              </a:ext>
            </a:extLst>
          </p:cNvPr>
          <p:cNvSpPr txBox="1"/>
          <p:nvPr/>
        </p:nvSpPr>
        <p:spPr>
          <a:xfrm>
            <a:off x="6504170" y="1634003"/>
            <a:ext cx="7068955" cy="4844916"/>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69900" marR="5080" indent="-457200">
              <a:spcBef>
                <a:spcPts val="95"/>
              </a:spcBef>
              <a:buClr>
                <a:srgbClr val="BE9000"/>
              </a:buClr>
              <a:buFont typeface="Lucida Sans Unicode"/>
              <a:buChar char="□"/>
              <a:tabLst>
                <a:tab pos="469265" algn="l"/>
                <a:tab pos="469900" algn="l"/>
              </a:tabLst>
            </a:pPr>
            <a:r>
              <a:rPr lang="en-GB" sz="2800" spc="-5" dirty="0">
                <a:latin typeface="Calibri"/>
                <a:cs typeface="Calibri"/>
              </a:rPr>
              <a:t>2.8m</a:t>
            </a:r>
            <a:r>
              <a:rPr lang="en-GB" sz="2800" dirty="0">
                <a:latin typeface="Calibri"/>
                <a:cs typeface="Calibri"/>
              </a:rPr>
              <a:t> </a:t>
            </a:r>
            <a:r>
              <a:rPr lang="en-GB" sz="2800" spc="-10" dirty="0">
                <a:latin typeface="Calibri"/>
                <a:cs typeface="Calibri"/>
              </a:rPr>
              <a:t>people</a:t>
            </a:r>
            <a:r>
              <a:rPr lang="en-GB" sz="2800" spc="10" dirty="0">
                <a:latin typeface="Calibri"/>
                <a:cs typeface="Calibri"/>
              </a:rPr>
              <a:t> </a:t>
            </a:r>
            <a:r>
              <a:rPr lang="en-GB" sz="2800" spc="-15" dirty="0">
                <a:latin typeface="Calibri"/>
                <a:cs typeface="Calibri"/>
              </a:rPr>
              <a:t>across</a:t>
            </a:r>
            <a:r>
              <a:rPr lang="en-GB" sz="2800" spc="-5" dirty="0">
                <a:latin typeface="Calibri"/>
                <a:cs typeface="Calibri"/>
              </a:rPr>
              <a:t> 10</a:t>
            </a:r>
            <a:r>
              <a:rPr lang="en-GB" sz="2800" spc="-15" dirty="0">
                <a:latin typeface="Calibri"/>
                <a:cs typeface="Calibri"/>
              </a:rPr>
              <a:t> </a:t>
            </a:r>
            <a:r>
              <a:rPr lang="en-GB" sz="2800" spc="-620" dirty="0">
                <a:latin typeface="Calibri"/>
                <a:cs typeface="Calibri"/>
              </a:rPr>
              <a:t> </a:t>
            </a:r>
            <a:r>
              <a:rPr lang="en-GB" sz="2800" spc="-10" dirty="0">
                <a:latin typeface="Calibri"/>
                <a:cs typeface="Calibri"/>
              </a:rPr>
              <a:t>localities</a:t>
            </a:r>
          </a:p>
          <a:p>
            <a:pPr marL="469900" marR="5080" indent="-457200">
              <a:spcBef>
                <a:spcPts val="95"/>
              </a:spcBef>
              <a:buClr>
                <a:srgbClr val="BE9000"/>
              </a:buClr>
              <a:buFont typeface="Lucida Sans Unicode"/>
              <a:buChar char="□"/>
              <a:tabLst>
                <a:tab pos="469265" algn="l"/>
                <a:tab pos="469900" algn="l"/>
              </a:tabLst>
            </a:pPr>
            <a:r>
              <a:rPr lang="en-GB" sz="2800" spc="-10" dirty="0">
                <a:latin typeface="Calibri"/>
                <a:cs typeface="Calibri"/>
              </a:rPr>
              <a:t>WHO age friendly city region </a:t>
            </a:r>
            <a:endParaRPr lang="en-GB" sz="2800" dirty="0">
              <a:latin typeface="Calibri"/>
              <a:cs typeface="Calibri"/>
            </a:endParaRPr>
          </a:p>
          <a:p>
            <a:pPr marL="469900" indent="-457200">
              <a:buClr>
                <a:srgbClr val="BE9000"/>
              </a:buClr>
              <a:buFont typeface="Lucida Sans Unicode"/>
              <a:buChar char="□"/>
              <a:tabLst>
                <a:tab pos="469265" algn="l"/>
                <a:tab pos="469900" algn="l"/>
              </a:tabLst>
            </a:pPr>
            <a:r>
              <a:rPr lang="en-GB" sz="2800" spc="-10" dirty="0">
                <a:latin typeface="Calibri"/>
                <a:cs typeface="Calibri"/>
              </a:rPr>
              <a:t>Elected</a:t>
            </a:r>
            <a:r>
              <a:rPr lang="en-GB" sz="2800" spc="-75" dirty="0">
                <a:latin typeface="Calibri"/>
                <a:cs typeface="Calibri"/>
              </a:rPr>
              <a:t> m</a:t>
            </a:r>
            <a:r>
              <a:rPr lang="en-GB" sz="2800" spc="-25" dirty="0">
                <a:latin typeface="Calibri"/>
                <a:cs typeface="Calibri"/>
              </a:rPr>
              <a:t>ayor</a:t>
            </a:r>
            <a:endParaRPr lang="en-GB" sz="2800" dirty="0">
              <a:latin typeface="Calibri"/>
              <a:cs typeface="Calibri"/>
            </a:endParaRPr>
          </a:p>
          <a:p>
            <a:pPr marL="469900" indent="-457200">
              <a:lnSpc>
                <a:spcPct val="100000"/>
              </a:lnSpc>
              <a:buClr>
                <a:srgbClr val="BE9000"/>
              </a:buClr>
              <a:buFont typeface="Lucida Sans Unicode"/>
              <a:buChar char="□"/>
              <a:tabLst>
                <a:tab pos="469265" algn="l"/>
                <a:tab pos="469900" algn="l"/>
              </a:tabLst>
            </a:pPr>
            <a:r>
              <a:rPr lang="en-GB" sz="2800" spc="-15" dirty="0">
                <a:latin typeface="Calibri"/>
                <a:cs typeface="Calibri"/>
              </a:rPr>
              <a:t>Devolved</a:t>
            </a:r>
            <a:r>
              <a:rPr lang="en-GB" sz="2800" spc="-25" dirty="0">
                <a:latin typeface="Calibri"/>
                <a:cs typeface="Calibri"/>
              </a:rPr>
              <a:t> </a:t>
            </a:r>
            <a:r>
              <a:rPr lang="en-GB" sz="2800" spc="-20" dirty="0">
                <a:latin typeface="Calibri"/>
                <a:cs typeface="Calibri"/>
              </a:rPr>
              <a:t>powers</a:t>
            </a:r>
            <a:endParaRPr lang="en-GB" sz="2800" dirty="0">
              <a:latin typeface="Calibri"/>
              <a:cs typeface="Calibri"/>
            </a:endParaRPr>
          </a:p>
          <a:p>
            <a:pPr marL="469900" indent="-457200">
              <a:lnSpc>
                <a:spcPct val="100000"/>
              </a:lnSpc>
              <a:spcBef>
                <a:spcPts val="5"/>
              </a:spcBef>
              <a:buClr>
                <a:srgbClr val="BE9000"/>
              </a:buClr>
              <a:buFont typeface="Lucida Sans Unicode"/>
              <a:buChar char="□"/>
              <a:tabLst>
                <a:tab pos="469265" algn="l"/>
                <a:tab pos="469900" algn="l"/>
              </a:tabLst>
            </a:pPr>
            <a:r>
              <a:rPr lang="en-GB" sz="2800" spc="-5" dirty="0">
                <a:latin typeface="Calibri"/>
                <a:cs typeface="Calibri"/>
              </a:rPr>
              <a:t>£64bn</a:t>
            </a:r>
            <a:r>
              <a:rPr lang="en-GB" sz="2800" spc="-10" dirty="0">
                <a:latin typeface="Calibri"/>
                <a:cs typeface="Calibri"/>
              </a:rPr>
              <a:t> </a:t>
            </a:r>
            <a:r>
              <a:rPr lang="en-GB" sz="2800" spc="-15" dirty="0">
                <a:latin typeface="Calibri"/>
                <a:cs typeface="Calibri"/>
              </a:rPr>
              <a:t>economy</a:t>
            </a:r>
            <a:endParaRPr lang="en-GB" sz="2800" dirty="0">
              <a:latin typeface="Calibri"/>
              <a:cs typeface="Calibri"/>
            </a:endParaRPr>
          </a:p>
          <a:p>
            <a:pPr marL="469900" indent="-457200">
              <a:lnSpc>
                <a:spcPct val="100000"/>
              </a:lnSpc>
              <a:buClr>
                <a:srgbClr val="BE9000"/>
              </a:buClr>
              <a:buFont typeface="Lucida Sans Unicode"/>
              <a:buChar char="□"/>
              <a:tabLst>
                <a:tab pos="469265" algn="l"/>
                <a:tab pos="469900" algn="l"/>
              </a:tabLst>
            </a:pPr>
            <a:r>
              <a:rPr lang="en-GB" sz="2800" spc="-5" dirty="0">
                <a:latin typeface="Calibri"/>
                <a:cs typeface="Calibri"/>
              </a:rPr>
              <a:t>100k</a:t>
            </a:r>
            <a:r>
              <a:rPr lang="en-GB" sz="2800" spc="-15" dirty="0">
                <a:latin typeface="Calibri"/>
                <a:cs typeface="Calibri"/>
              </a:rPr>
              <a:t> students</a:t>
            </a:r>
            <a:endParaRPr lang="en-GB" sz="2800" dirty="0">
              <a:latin typeface="Calibri"/>
              <a:cs typeface="Calibri"/>
            </a:endParaRPr>
          </a:p>
          <a:p>
            <a:pPr marL="469900" indent="-457200">
              <a:lnSpc>
                <a:spcPct val="100000"/>
              </a:lnSpc>
              <a:buClr>
                <a:srgbClr val="BE9000"/>
              </a:buClr>
              <a:buFont typeface="Lucida Sans Unicode"/>
              <a:buChar char="□"/>
              <a:tabLst>
                <a:tab pos="469265" algn="l"/>
                <a:tab pos="469900" algn="l"/>
              </a:tabLst>
            </a:pPr>
            <a:r>
              <a:rPr lang="en-GB" sz="2800" spc="-5" dirty="0">
                <a:latin typeface="Calibri"/>
                <a:cs typeface="Calibri"/>
              </a:rPr>
              <a:t>124k</a:t>
            </a:r>
            <a:r>
              <a:rPr lang="en-GB" sz="2800" spc="-10" dirty="0">
                <a:latin typeface="Calibri"/>
                <a:cs typeface="Calibri"/>
              </a:rPr>
              <a:t> </a:t>
            </a:r>
            <a:r>
              <a:rPr lang="en-GB" sz="2800" spc="-5" dirty="0">
                <a:latin typeface="Calibri"/>
                <a:cs typeface="Calibri"/>
              </a:rPr>
              <a:t>businesses</a:t>
            </a:r>
          </a:p>
          <a:p>
            <a:pPr marL="469900" indent="-457200">
              <a:lnSpc>
                <a:spcPct val="100000"/>
              </a:lnSpc>
              <a:buClr>
                <a:srgbClr val="BE9000"/>
              </a:buClr>
              <a:buFont typeface="Lucida Sans Unicode"/>
              <a:buChar char="□"/>
              <a:tabLst>
                <a:tab pos="469265" algn="l"/>
                <a:tab pos="469900" algn="l"/>
              </a:tabLst>
            </a:pPr>
            <a:r>
              <a:rPr lang="en-GB" sz="2800" spc="-5" dirty="0">
                <a:latin typeface="Calibri"/>
                <a:cs typeface="Calibri"/>
              </a:rPr>
              <a:t>1 Greater Manchester Ageing Hub </a:t>
            </a:r>
          </a:p>
          <a:p>
            <a:pPr marL="469900" indent="-457200">
              <a:lnSpc>
                <a:spcPct val="100000"/>
              </a:lnSpc>
              <a:buClr>
                <a:srgbClr val="BE9000"/>
              </a:buClr>
              <a:buFont typeface="Lucida Sans Unicode"/>
              <a:buChar char="□"/>
              <a:tabLst>
                <a:tab pos="469265" algn="l"/>
                <a:tab pos="469900" algn="l"/>
              </a:tabLst>
            </a:pPr>
            <a:endParaRPr lang="en-GB" sz="2800" spc="-5" dirty="0">
              <a:latin typeface="Calibri"/>
              <a:cs typeface="Calibri"/>
            </a:endParaRPr>
          </a:p>
          <a:p>
            <a:pPr marL="469900" indent="-457200">
              <a:lnSpc>
                <a:spcPct val="100000"/>
              </a:lnSpc>
              <a:buClr>
                <a:srgbClr val="BE9000"/>
              </a:buClr>
              <a:buFont typeface="Lucida Sans Unicode"/>
              <a:buChar char="□"/>
              <a:tabLst>
                <a:tab pos="469265" algn="l"/>
                <a:tab pos="469900" algn="l"/>
              </a:tabLst>
            </a:pPr>
            <a:endParaRPr lang="en-GB" sz="2800" spc="-5" dirty="0">
              <a:latin typeface="Calibri"/>
              <a:cs typeface="Calibri"/>
            </a:endParaRPr>
          </a:p>
          <a:p>
            <a:pPr marL="469900" indent="-457200">
              <a:lnSpc>
                <a:spcPct val="100000"/>
              </a:lnSpc>
              <a:buClr>
                <a:srgbClr val="BE9000"/>
              </a:buClr>
              <a:buFont typeface="Lucida Sans Unicode"/>
              <a:buChar char="□"/>
              <a:tabLst>
                <a:tab pos="469265" algn="l"/>
                <a:tab pos="469900" algn="l"/>
              </a:tabLst>
            </a:pPr>
            <a:endParaRPr lang="en-GB" sz="2800" dirty="0">
              <a:latin typeface="Calibri"/>
              <a:cs typeface="Calibri"/>
            </a:endParaRPr>
          </a:p>
        </p:txBody>
      </p:sp>
      <p:pic>
        <p:nvPicPr>
          <p:cNvPr id="8" name="Picture 8" descr="Text&#10;&#10;Description automatically generated">
            <a:extLst>
              <a:ext uri="{FF2B5EF4-FFF2-40B4-BE49-F238E27FC236}">
                <a16:creationId xmlns:a16="http://schemas.microsoft.com/office/drawing/2014/main" id="{83B1598D-E85D-5E10-5A36-83C049E5D2EB}"/>
              </a:ext>
            </a:extLst>
          </p:cNvPr>
          <p:cNvPicPr>
            <a:picLocks noChangeAspect="1"/>
          </p:cNvPicPr>
          <p:nvPr/>
        </p:nvPicPr>
        <p:blipFill>
          <a:blip r:embed="rId3"/>
          <a:stretch>
            <a:fillRect/>
          </a:stretch>
        </p:blipFill>
        <p:spPr>
          <a:xfrm>
            <a:off x="9312996" y="54608"/>
            <a:ext cx="2695575" cy="971550"/>
          </a:xfrm>
          <a:prstGeom prst="rect">
            <a:avLst/>
          </a:prstGeom>
        </p:spPr>
      </p:pic>
    </p:spTree>
    <p:extLst>
      <p:ext uri="{BB962C8B-B14F-4D97-AF65-F5344CB8AC3E}">
        <p14:creationId xmlns:p14="http://schemas.microsoft.com/office/powerpoint/2010/main" val="1314859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8EDEB01-E8D6-024A-EC77-6BC08840D64A}"/>
              </a:ext>
            </a:extLst>
          </p:cNvPr>
          <p:cNvSpPr txBox="1"/>
          <p:nvPr/>
        </p:nvSpPr>
        <p:spPr>
          <a:xfrm>
            <a:off x="586799" y="443984"/>
            <a:ext cx="9153525" cy="707886"/>
          </a:xfrm>
          <a:prstGeom prst="rect">
            <a:avLst/>
          </a:prstGeom>
          <a:noFill/>
        </p:spPr>
        <p:txBody>
          <a:bodyPr wrap="square">
            <a:spAutoFit/>
          </a:bodyPr>
          <a:lstStyle/>
          <a:p>
            <a:r>
              <a:rPr lang="en-GB" sz="4000" b="1" i="0" u="none" strike="noStrike" dirty="0">
                <a:solidFill>
                  <a:schemeClr val="bg1">
                    <a:lumMod val="50000"/>
                  </a:schemeClr>
                </a:solidFill>
                <a:effectLst/>
                <a:latin typeface="Segoe UI" panose="020B0502040204020203" pitchFamily="34" charset="0"/>
              </a:rPr>
              <a:t>Greater Manchester Ageing Hub</a:t>
            </a:r>
            <a:endParaRPr lang="en-GB" sz="4000" dirty="0">
              <a:solidFill>
                <a:schemeClr val="bg1">
                  <a:lumMod val="50000"/>
                </a:schemeClr>
              </a:solidFill>
            </a:endParaRPr>
          </a:p>
        </p:txBody>
      </p:sp>
      <p:sp>
        <p:nvSpPr>
          <p:cNvPr id="8" name="TextBox 1">
            <a:extLst>
              <a:ext uri="{FF2B5EF4-FFF2-40B4-BE49-F238E27FC236}">
                <a16:creationId xmlns:a16="http://schemas.microsoft.com/office/drawing/2014/main" id="{FB35414B-BE8A-8A79-7F3C-7F56109DFC12}"/>
              </a:ext>
            </a:extLst>
          </p:cNvPr>
          <p:cNvSpPr txBox="1"/>
          <p:nvPr/>
        </p:nvSpPr>
        <p:spPr>
          <a:xfrm>
            <a:off x="450184" y="1220190"/>
            <a:ext cx="11291631" cy="441762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41300" marR="714375" indent="-228600">
              <a:lnSpc>
                <a:spcPct val="110000"/>
              </a:lnSpc>
              <a:spcBef>
                <a:spcPts val="1595"/>
              </a:spcBef>
              <a:buClr>
                <a:srgbClr val="8B8122"/>
              </a:buClr>
              <a:buFont typeface="Wingdings"/>
              <a:buChar char=""/>
              <a:tabLst>
                <a:tab pos="241300" algn="l"/>
              </a:tabLst>
            </a:pPr>
            <a:r>
              <a:rPr lang="en-GB" sz="2800" spc="-10" dirty="0">
                <a:solidFill>
                  <a:srgbClr val="000000"/>
                </a:solidFill>
                <a:latin typeface="Segoe UI"/>
                <a:cs typeface="Segoe UI"/>
              </a:rPr>
              <a:t>Set up 2016 by GMCA with partners</a:t>
            </a:r>
          </a:p>
          <a:p>
            <a:pPr marL="241300" marR="714375" indent="-228600">
              <a:lnSpc>
                <a:spcPct val="110000"/>
              </a:lnSpc>
              <a:spcBef>
                <a:spcPts val="1595"/>
              </a:spcBef>
              <a:buClr>
                <a:srgbClr val="8B8122"/>
              </a:buClr>
              <a:buFont typeface="Wingdings"/>
              <a:buChar char=""/>
              <a:tabLst>
                <a:tab pos="241300" algn="l"/>
              </a:tabLst>
            </a:pPr>
            <a:r>
              <a:rPr lang="en-GB" sz="2800" dirty="0">
                <a:solidFill>
                  <a:srgbClr val="000000"/>
                </a:solidFill>
                <a:latin typeface="Segoe UI"/>
                <a:cs typeface="Segoe UI"/>
              </a:rPr>
              <a:t>Partnership</a:t>
            </a:r>
            <a:r>
              <a:rPr lang="en-GB" sz="2800" i="0" dirty="0">
                <a:solidFill>
                  <a:srgbClr val="000000"/>
                </a:solidFill>
                <a:effectLst/>
                <a:latin typeface="Segoe UI"/>
                <a:cs typeface="Segoe UI"/>
              </a:rPr>
              <a:t> of organisations working to improve the lives of residents as we age</a:t>
            </a:r>
            <a:r>
              <a:rPr lang="en-GB" sz="2800" spc="-25" dirty="0">
                <a:latin typeface="Segoe UI"/>
                <a:cs typeface="Segoe UI"/>
              </a:rPr>
              <a:t>.</a:t>
            </a:r>
          </a:p>
          <a:p>
            <a:pPr marL="241300" indent="-228600">
              <a:spcBef>
                <a:spcPts val="1910"/>
              </a:spcBef>
              <a:buClr>
                <a:srgbClr val="8B8122"/>
              </a:buClr>
              <a:buFont typeface="Wingdings"/>
              <a:buChar char=""/>
              <a:tabLst>
                <a:tab pos="241300" algn="l"/>
              </a:tabLst>
            </a:pPr>
            <a:r>
              <a:rPr lang="en-GB" sz="2800" dirty="0">
                <a:latin typeface="Segoe UI"/>
                <a:cs typeface="Segoe UI"/>
              </a:rPr>
              <a:t>WHO</a:t>
            </a:r>
            <a:r>
              <a:rPr lang="en-GB" sz="2800" spc="-30" dirty="0">
                <a:latin typeface="Segoe UI"/>
                <a:cs typeface="Segoe UI"/>
              </a:rPr>
              <a:t> a</a:t>
            </a:r>
            <a:r>
              <a:rPr lang="en-GB" sz="2800" dirty="0">
                <a:latin typeface="Segoe UI"/>
                <a:cs typeface="Segoe UI"/>
              </a:rPr>
              <a:t>ge friendly</a:t>
            </a:r>
            <a:r>
              <a:rPr lang="en-GB" sz="2800" spc="-45" dirty="0">
                <a:latin typeface="Segoe UI"/>
                <a:cs typeface="Segoe UI"/>
              </a:rPr>
              <a:t> </a:t>
            </a:r>
            <a:r>
              <a:rPr lang="en-GB" sz="2800" spc="-5" dirty="0">
                <a:latin typeface="Segoe UI"/>
                <a:cs typeface="Segoe UI"/>
              </a:rPr>
              <a:t>city</a:t>
            </a:r>
            <a:r>
              <a:rPr lang="en-GB" sz="2800" spc="-10" dirty="0">
                <a:latin typeface="Segoe UI"/>
                <a:cs typeface="Segoe UI"/>
              </a:rPr>
              <a:t> </a:t>
            </a:r>
            <a:r>
              <a:rPr lang="en-GB" sz="2800" dirty="0">
                <a:latin typeface="Segoe UI"/>
                <a:cs typeface="Segoe UI"/>
              </a:rPr>
              <a:t>model</a:t>
            </a:r>
          </a:p>
          <a:p>
            <a:pPr marL="241300" indent="-228600">
              <a:spcBef>
                <a:spcPts val="1920"/>
              </a:spcBef>
              <a:buClr>
                <a:srgbClr val="8B8122"/>
              </a:buClr>
              <a:buFont typeface="Wingdings"/>
              <a:buChar char=""/>
              <a:tabLst>
                <a:tab pos="241300" algn="l"/>
              </a:tabLst>
            </a:pPr>
            <a:r>
              <a:rPr lang="en-GB" sz="2800" spc="-5" dirty="0">
                <a:latin typeface="Segoe UI"/>
                <a:cs typeface="Segoe UI"/>
              </a:rPr>
              <a:t>Work with 10 Greater Manchester local authorities </a:t>
            </a:r>
            <a:endParaRPr lang="en-GB" sz="2800" dirty="0">
              <a:latin typeface="Segoe UI" panose="020B0502040204020203" pitchFamily="34" charset="0"/>
              <a:cs typeface="Segoe UI" panose="020B0502040204020203" pitchFamily="34" charset="0"/>
            </a:endParaRPr>
          </a:p>
          <a:p>
            <a:pPr marL="241300" indent="-228600">
              <a:spcBef>
                <a:spcPts val="1910"/>
              </a:spcBef>
              <a:buClr>
                <a:srgbClr val="8B8122"/>
              </a:buClr>
              <a:buFont typeface="Wingdings"/>
              <a:buChar char=""/>
              <a:tabLst>
                <a:tab pos="241300" algn="l"/>
              </a:tabLst>
            </a:pPr>
            <a:r>
              <a:rPr lang="en-GB" sz="2800" dirty="0">
                <a:latin typeface="Segoe UI"/>
                <a:cs typeface="Segoe UI"/>
              </a:rPr>
              <a:t>National partnerships - Centre for Ageing Better + Independent Age </a:t>
            </a:r>
          </a:p>
          <a:p>
            <a:pPr marL="241300" indent="-228600">
              <a:spcBef>
                <a:spcPts val="1910"/>
              </a:spcBef>
              <a:buClr>
                <a:srgbClr val="8B8122"/>
              </a:buClr>
              <a:buFont typeface="Wingdings"/>
              <a:buChar char=""/>
              <a:tabLst>
                <a:tab pos="241300" algn="l"/>
              </a:tabLst>
            </a:pPr>
            <a:r>
              <a:rPr lang="en-GB" sz="2800" dirty="0">
                <a:latin typeface="Segoe UI"/>
                <a:cs typeface="Segoe UI"/>
              </a:rPr>
              <a:t>International partnerships - </a:t>
            </a:r>
            <a:r>
              <a:rPr lang="en-GB" sz="2800" dirty="0" err="1">
                <a:latin typeface="Segoe UI"/>
                <a:cs typeface="Segoe UI"/>
              </a:rPr>
              <a:t>Eurocities</a:t>
            </a:r>
            <a:endParaRPr lang="en-GB" sz="2800" dirty="0">
              <a:latin typeface="Segoe UI"/>
              <a:cs typeface="Segoe UI"/>
            </a:endParaRPr>
          </a:p>
        </p:txBody>
      </p:sp>
      <p:pic>
        <p:nvPicPr>
          <p:cNvPr id="9" name="Picture 8" descr="Text&#10;&#10;Description automatically generated">
            <a:extLst>
              <a:ext uri="{FF2B5EF4-FFF2-40B4-BE49-F238E27FC236}">
                <a16:creationId xmlns:a16="http://schemas.microsoft.com/office/drawing/2014/main" id="{517534AE-D02D-0464-E4FF-2BB2A7104810}"/>
              </a:ext>
            </a:extLst>
          </p:cNvPr>
          <p:cNvPicPr>
            <a:picLocks noChangeAspect="1"/>
          </p:cNvPicPr>
          <p:nvPr/>
        </p:nvPicPr>
        <p:blipFill>
          <a:blip r:embed="rId2"/>
          <a:stretch>
            <a:fillRect/>
          </a:stretch>
        </p:blipFill>
        <p:spPr>
          <a:xfrm>
            <a:off x="9423966" y="200612"/>
            <a:ext cx="2695575" cy="971550"/>
          </a:xfrm>
          <a:prstGeom prst="rect">
            <a:avLst/>
          </a:prstGeom>
        </p:spPr>
      </p:pic>
    </p:spTree>
    <p:extLst>
      <p:ext uri="{BB962C8B-B14F-4D97-AF65-F5344CB8AC3E}">
        <p14:creationId xmlns:p14="http://schemas.microsoft.com/office/powerpoint/2010/main" val="751295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Diagram&#10;&#10;Description automatically generated">
            <a:extLst>
              <a:ext uri="{FF2B5EF4-FFF2-40B4-BE49-F238E27FC236}">
                <a16:creationId xmlns:a16="http://schemas.microsoft.com/office/drawing/2014/main" id="{0C450391-7C21-926D-7640-F112BB80B1A4}"/>
              </a:ext>
            </a:extLst>
          </p:cNvPr>
          <p:cNvPicPr>
            <a:picLocks noChangeAspect="1"/>
          </p:cNvPicPr>
          <p:nvPr/>
        </p:nvPicPr>
        <p:blipFill>
          <a:blip r:embed="rId2"/>
          <a:stretch>
            <a:fillRect/>
          </a:stretch>
        </p:blipFill>
        <p:spPr>
          <a:xfrm>
            <a:off x="-2381" y="2381"/>
            <a:ext cx="12268198" cy="6948486"/>
          </a:xfrm>
          <a:prstGeom prst="rect">
            <a:avLst/>
          </a:prstGeom>
        </p:spPr>
      </p:pic>
      <p:pic>
        <p:nvPicPr>
          <p:cNvPr id="2" name="Picture 8" descr="Text&#10;&#10;Description automatically generated">
            <a:extLst>
              <a:ext uri="{FF2B5EF4-FFF2-40B4-BE49-F238E27FC236}">
                <a16:creationId xmlns:a16="http://schemas.microsoft.com/office/drawing/2014/main" id="{4E61DA4A-75F8-82D9-CA48-CA7476FA850A}"/>
              </a:ext>
            </a:extLst>
          </p:cNvPr>
          <p:cNvPicPr>
            <a:picLocks noChangeAspect="1"/>
          </p:cNvPicPr>
          <p:nvPr/>
        </p:nvPicPr>
        <p:blipFill>
          <a:blip r:embed="rId3"/>
          <a:stretch>
            <a:fillRect/>
          </a:stretch>
        </p:blipFill>
        <p:spPr>
          <a:xfrm>
            <a:off x="9423966" y="76154"/>
            <a:ext cx="2695575" cy="971550"/>
          </a:xfrm>
          <a:prstGeom prst="rect">
            <a:avLst/>
          </a:prstGeom>
        </p:spPr>
      </p:pic>
    </p:spTree>
    <p:extLst>
      <p:ext uri="{BB962C8B-B14F-4D97-AF65-F5344CB8AC3E}">
        <p14:creationId xmlns:p14="http://schemas.microsoft.com/office/powerpoint/2010/main" val="968537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420623" y="0"/>
            <a:chExt cx="11300460" cy="6858000"/>
          </a:xfrm>
        </p:grpSpPr>
        <p:sp>
          <p:nvSpPr>
            <p:cNvPr id="3" name="object 3"/>
            <p:cNvSpPr/>
            <p:nvPr/>
          </p:nvSpPr>
          <p:spPr>
            <a:xfrm>
              <a:off x="420623" y="0"/>
              <a:ext cx="11300460" cy="6858000"/>
            </a:xfrm>
            <a:custGeom>
              <a:avLst/>
              <a:gdLst/>
              <a:ahLst/>
              <a:cxnLst/>
              <a:rect l="l" t="t" r="r" b="b"/>
              <a:pathLst>
                <a:path w="11300460" h="6858000">
                  <a:moveTo>
                    <a:pt x="11300339" y="0"/>
                  </a:moveTo>
                  <a:lnTo>
                    <a:pt x="0" y="0"/>
                  </a:lnTo>
                  <a:lnTo>
                    <a:pt x="0" y="6857400"/>
                  </a:lnTo>
                  <a:lnTo>
                    <a:pt x="11300339" y="6857400"/>
                  </a:lnTo>
                  <a:lnTo>
                    <a:pt x="11300339" y="0"/>
                  </a:lnTo>
                  <a:close/>
                </a:path>
              </a:pathLst>
            </a:custGeom>
            <a:solidFill>
              <a:srgbClr val="EAEAEA"/>
            </a:solidFill>
          </p:spPr>
          <p:txBody>
            <a:bodyPr wrap="square" lIns="0" tIns="0" rIns="0" bIns="0" rtlCol="0"/>
            <a:lstStyle/>
            <a:p>
              <a:endParaRPr/>
            </a:p>
          </p:txBody>
        </p:sp>
        <p:sp>
          <p:nvSpPr>
            <p:cNvPr id="4" name="object 4"/>
            <p:cNvSpPr/>
            <p:nvPr/>
          </p:nvSpPr>
          <p:spPr>
            <a:xfrm>
              <a:off x="4303158" y="1557388"/>
              <a:ext cx="94615" cy="534035"/>
            </a:xfrm>
            <a:custGeom>
              <a:avLst/>
              <a:gdLst/>
              <a:ahLst/>
              <a:cxnLst/>
              <a:rect l="l" t="t" r="r" b="b"/>
              <a:pathLst>
                <a:path w="94614" h="534035">
                  <a:moveTo>
                    <a:pt x="0" y="0"/>
                  </a:moveTo>
                  <a:lnTo>
                    <a:pt x="94180" y="0"/>
                  </a:lnTo>
                </a:path>
                <a:path w="94614" h="534035">
                  <a:moveTo>
                    <a:pt x="0" y="533553"/>
                  </a:moveTo>
                  <a:lnTo>
                    <a:pt x="94180" y="533553"/>
                  </a:lnTo>
                </a:path>
              </a:pathLst>
            </a:custGeom>
            <a:ln w="304815">
              <a:solidFill>
                <a:srgbClr val="FF3300"/>
              </a:solidFill>
            </a:ln>
          </p:spPr>
          <p:txBody>
            <a:bodyPr wrap="square" lIns="0" tIns="0" rIns="0" bIns="0" rtlCol="0"/>
            <a:lstStyle/>
            <a:p>
              <a:endParaRPr/>
            </a:p>
          </p:txBody>
        </p:sp>
        <p:sp>
          <p:nvSpPr>
            <p:cNvPr id="5" name="object 5"/>
            <p:cNvSpPr/>
            <p:nvPr/>
          </p:nvSpPr>
          <p:spPr>
            <a:xfrm>
              <a:off x="4350248" y="2471961"/>
              <a:ext cx="0" cy="305435"/>
            </a:xfrm>
            <a:custGeom>
              <a:avLst/>
              <a:gdLst/>
              <a:ahLst/>
              <a:cxnLst/>
              <a:rect l="l" t="t" r="r" b="b"/>
              <a:pathLst>
                <a:path h="305435">
                  <a:moveTo>
                    <a:pt x="-47090" y="152471"/>
                  </a:moveTo>
                  <a:lnTo>
                    <a:pt x="47090" y="152471"/>
                  </a:lnTo>
                </a:path>
              </a:pathLst>
            </a:custGeom>
            <a:ln w="304942">
              <a:solidFill>
                <a:srgbClr val="FF3300"/>
              </a:solidFill>
            </a:ln>
          </p:spPr>
          <p:txBody>
            <a:bodyPr wrap="square" lIns="0" tIns="0" rIns="0" bIns="0" rtlCol="0"/>
            <a:lstStyle/>
            <a:p>
              <a:endParaRPr/>
            </a:p>
          </p:txBody>
        </p:sp>
        <p:sp>
          <p:nvSpPr>
            <p:cNvPr id="6" name="object 6"/>
            <p:cNvSpPr/>
            <p:nvPr/>
          </p:nvSpPr>
          <p:spPr>
            <a:xfrm>
              <a:off x="4350248" y="3005515"/>
              <a:ext cx="0" cy="305435"/>
            </a:xfrm>
            <a:custGeom>
              <a:avLst/>
              <a:gdLst/>
              <a:ahLst/>
              <a:cxnLst/>
              <a:rect l="l" t="t" r="r" b="b"/>
              <a:pathLst>
                <a:path h="305435">
                  <a:moveTo>
                    <a:pt x="-47090" y="152407"/>
                  </a:moveTo>
                  <a:lnTo>
                    <a:pt x="47090" y="152407"/>
                  </a:lnTo>
                </a:path>
              </a:pathLst>
            </a:custGeom>
            <a:ln w="304815">
              <a:solidFill>
                <a:srgbClr val="FF3300"/>
              </a:solidFill>
            </a:ln>
          </p:spPr>
          <p:txBody>
            <a:bodyPr wrap="square" lIns="0" tIns="0" rIns="0" bIns="0" rtlCol="0"/>
            <a:lstStyle/>
            <a:p>
              <a:endParaRPr/>
            </a:p>
          </p:txBody>
        </p:sp>
        <p:sp>
          <p:nvSpPr>
            <p:cNvPr id="7" name="object 7"/>
            <p:cNvSpPr/>
            <p:nvPr/>
          </p:nvSpPr>
          <p:spPr>
            <a:xfrm>
              <a:off x="4350248" y="3538942"/>
              <a:ext cx="0" cy="305435"/>
            </a:xfrm>
            <a:custGeom>
              <a:avLst/>
              <a:gdLst/>
              <a:ahLst/>
              <a:cxnLst/>
              <a:rect l="l" t="t" r="r" b="b"/>
              <a:pathLst>
                <a:path h="305435">
                  <a:moveTo>
                    <a:pt x="-47090" y="152471"/>
                  </a:moveTo>
                  <a:lnTo>
                    <a:pt x="47090" y="152471"/>
                  </a:lnTo>
                </a:path>
              </a:pathLst>
            </a:custGeom>
            <a:ln w="304942">
              <a:solidFill>
                <a:srgbClr val="FF3300"/>
              </a:solidFill>
            </a:ln>
          </p:spPr>
          <p:txBody>
            <a:bodyPr wrap="square" lIns="0" tIns="0" rIns="0" bIns="0" rtlCol="0"/>
            <a:lstStyle/>
            <a:p>
              <a:endParaRPr/>
            </a:p>
          </p:txBody>
        </p:sp>
        <p:sp>
          <p:nvSpPr>
            <p:cNvPr id="8" name="object 8"/>
            <p:cNvSpPr/>
            <p:nvPr/>
          </p:nvSpPr>
          <p:spPr>
            <a:xfrm>
              <a:off x="4303158" y="4224903"/>
              <a:ext cx="94615" cy="534035"/>
            </a:xfrm>
            <a:custGeom>
              <a:avLst/>
              <a:gdLst/>
              <a:ahLst/>
              <a:cxnLst/>
              <a:rect l="l" t="t" r="r" b="b"/>
              <a:pathLst>
                <a:path w="94614" h="534035">
                  <a:moveTo>
                    <a:pt x="0" y="0"/>
                  </a:moveTo>
                  <a:lnTo>
                    <a:pt x="94180" y="0"/>
                  </a:lnTo>
                </a:path>
                <a:path w="94614" h="534035">
                  <a:moveTo>
                    <a:pt x="0" y="533553"/>
                  </a:moveTo>
                  <a:lnTo>
                    <a:pt x="94180" y="533553"/>
                  </a:lnTo>
                </a:path>
              </a:pathLst>
            </a:custGeom>
            <a:ln w="304815">
              <a:solidFill>
                <a:srgbClr val="FF3300"/>
              </a:solidFill>
            </a:ln>
          </p:spPr>
          <p:txBody>
            <a:bodyPr wrap="square" lIns="0" tIns="0" rIns="0" bIns="0" rtlCol="0"/>
            <a:lstStyle/>
            <a:p>
              <a:endParaRPr/>
            </a:p>
          </p:txBody>
        </p:sp>
        <p:sp>
          <p:nvSpPr>
            <p:cNvPr id="9" name="object 9"/>
            <p:cNvSpPr/>
            <p:nvPr/>
          </p:nvSpPr>
          <p:spPr>
            <a:xfrm>
              <a:off x="4350248" y="5139476"/>
              <a:ext cx="0" cy="305435"/>
            </a:xfrm>
            <a:custGeom>
              <a:avLst/>
              <a:gdLst/>
              <a:ahLst/>
              <a:cxnLst/>
              <a:rect l="l" t="t" r="r" b="b"/>
              <a:pathLst>
                <a:path h="305435">
                  <a:moveTo>
                    <a:pt x="-47090" y="152471"/>
                  </a:moveTo>
                  <a:lnTo>
                    <a:pt x="47090" y="152471"/>
                  </a:lnTo>
                </a:path>
              </a:pathLst>
            </a:custGeom>
            <a:ln w="304942">
              <a:solidFill>
                <a:srgbClr val="FF3300"/>
              </a:solidFill>
            </a:ln>
          </p:spPr>
          <p:txBody>
            <a:bodyPr wrap="square" lIns="0" tIns="0" rIns="0" bIns="0" rtlCol="0"/>
            <a:lstStyle/>
            <a:p>
              <a:endParaRPr/>
            </a:p>
          </p:txBody>
        </p:sp>
        <p:sp>
          <p:nvSpPr>
            <p:cNvPr id="10" name="object 10"/>
            <p:cNvSpPr/>
            <p:nvPr/>
          </p:nvSpPr>
          <p:spPr>
            <a:xfrm>
              <a:off x="4350248" y="5673004"/>
              <a:ext cx="0" cy="305435"/>
            </a:xfrm>
            <a:custGeom>
              <a:avLst/>
              <a:gdLst/>
              <a:ahLst/>
              <a:cxnLst/>
              <a:rect l="l" t="t" r="r" b="b"/>
              <a:pathLst>
                <a:path h="305435">
                  <a:moveTo>
                    <a:pt x="-47090" y="152426"/>
                  </a:moveTo>
                  <a:lnTo>
                    <a:pt x="47090" y="152426"/>
                  </a:lnTo>
                </a:path>
              </a:pathLst>
            </a:custGeom>
            <a:ln w="304853">
              <a:solidFill>
                <a:srgbClr val="FF3300"/>
              </a:solidFill>
            </a:ln>
          </p:spPr>
          <p:txBody>
            <a:bodyPr wrap="square" lIns="0" tIns="0" rIns="0" bIns="0" rtlCol="0"/>
            <a:lstStyle/>
            <a:p>
              <a:endParaRPr/>
            </a:p>
          </p:txBody>
        </p:sp>
        <p:sp>
          <p:nvSpPr>
            <p:cNvPr id="11" name="object 11"/>
            <p:cNvSpPr/>
            <p:nvPr/>
          </p:nvSpPr>
          <p:spPr>
            <a:xfrm>
              <a:off x="4350248" y="6206507"/>
              <a:ext cx="0" cy="279400"/>
            </a:xfrm>
            <a:custGeom>
              <a:avLst/>
              <a:gdLst/>
              <a:ahLst/>
              <a:cxnLst/>
              <a:rect l="l" t="t" r="r" b="b"/>
              <a:pathLst>
                <a:path h="279400">
                  <a:moveTo>
                    <a:pt x="-47090" y="139567"/>
                  </a:moveTo>
                  <a:lnTo>
                    <a:pt x="47090" y="139567"/>
                  </a:lnTo>
                </a:path>
              </a:pathLst>
            </a:custGeom>
            <a:ln w="279134">
              <a:solidFill>
                <a:srgbClr val="FF3300"/>
              </a:solidFill>
            </a:ln>
          </p:spPr>
          <p:txBody>
            <a:bodyPr wrap="square" lIns="0" tIns="0" rIns="0" bIns="0" rtlCol="0"/>
            <a:lstStyle/>
            <a:p>
              <a:endParaRPr/>
            </a:p>
          </p:txBody>
        </p:sp>
        <p:sp>
          <p:nvSpPr>
            <p:cNvPr id="12" name="object 12"/>
            <p:cNvSpPr/>
            <p:nvPr/>
          </p:nvSpPr>
          <p:spPr>
            <a:xfrm>
              <a:off x="1167001" y="1404981"/>
              <a:ext cx="9623425" cy="5081270"/>
            </a:xfrm>
            <a:custGeom>
              <a:avLst/>
              <a:gdLst/>
              <a:ahLst/>
              <a:cxnLst/>
              <a:rect l="l" t="t" r="r" b="b"/>
              <a:pathLst>
                <a:path w="9623425" h="5081270">
                  <a:moveTo>
                    <a:pt x="8239" y="0"/>
                  </a:moveTo>
                  <a:lnTo>
                    <a:pt x="8239" y="0"/>
                  </a:lnTo>
                  <a:lnTo>
                    <a:pt x="8239" y="5080660"/>
                  </a:lnTo>
                </a:path>
                <a:path w="9623425" h="5081270">
                  <a:moveTo>
                    <a:pt x="9614555" y="0"/>
                  </a:moveTo>
                  <a:lnTo>
                    <a:pt x="9614555" y="0"/>
                  </a:lnTo>
                  <a:lnTo>
                    <a:pt x="9614555" y="5080660"/>
                  </a:lnTo>
                </a:path>
                <a:path w="9623425" h="5081270">
                  <a:moveTo>
                    <a:pt x="0" y="6731"/>
                  </a:moveTo>
                  <a:lnTo>
                    <a:pt x="0" y="6731"/>
                  </a:lnTo>
                  <a:lnTo>
                    <a:pt x="9622872" y="6731"/>
                  </a:lnTo>
                </a:path>
                <a:path w="9623425" h="5081270">
                  <a:moveTo>
                    <a:pt x="0" y="5073992"/>
                  </a:moveTo>
                  <a:lnTo>
                    <a:pt x="0" y="5073992"/>
                  </a:lnTo>
                  <a:lnTo>
                    <a:pt x="9622872" y="5073992"/>
                  </a:lnTo>
                </a:path>
              </a:pathLst>
            </a:custGeom>
            <a:ln w="13844">
              <a:solidFill>
                <a:srgbClr val="000000"/>
              </a:solidFill>
            </a:ln>
          </p:spPr>
          <p:txBody>
            <a:bodyPr wrap="square" lIns="0" tIns="0" rIns="0" bIns="0" rtlCol="0"/>
            <a:lstStyle/>
            <a:p>
              <a:endParaRPr/>
            </a:p>
          </p:txBody>
        </p:sp>
        <p:sp>
          <p:nvSpPr>
            <p:cNvPr id="13" name="object 13"/>
            <p:cNvSpPr/>
            <p:nvPr/>
          </p:nvSpPr>
          <p:spPr>
            <a:xfrm>
              <a:off x="1321220" y="1549768"/>
              <a:ext cx="300355" cy="254635"/>
            </a:xfrm>
            <a:custGeom>
              <a:avLst/>
              <a:gdLst/>
              <a:ahLst/>
              <a:cxnLst/>
              <a:rect l="l" t="t" r="r" b="b"/>
              <a:pathLst>
                <a:path w="300355" h="254635">
                  <a:moveTo>
                    <a:pt x="300198" y="0"/>
                  </a:moveTo>
                  <a:lnTo>
                    <a:pt x="243686" y="0"/>
                  </a:lnTo>
                  <a:lnTo>
                    <a:pt x="168342" y="176284"/>
                  </a:lnTo>
                  <a:lnTo>
                    <a:pt x="151864" y="217307"/>
                  </a:lnTo>
                  <a:lnTo>
                    <a:pt x="149474" y="210118"/>
                  </a:lnTo>
                  <a:lnTo>
                    <a:pt x="145979" y="201511"/>
                  </a:lnTo>
                  <a:lnTo>
                    <a:pt x="136563" y="180095"/>
                  </a:lnTo>
                  <a:lnTo>
                    <a:pt x="62396" y="0"/>
                  </a:lnTo>
                  <a:lnTo>
                    <a:pt x="0" y="0"/>
                  </a:lnTo>
                  <a:lnTo>
                    <a:pt x="0" y="254393"/>
                  </a:lnTo>
                  <a:lnTo>
                    <a:pt x="40018" y="254393"/>
                  </a:lnTo>
                  <a:lnTo>
                    <a:pt x="40018" y="37212"/>
                  </a:lnTo>
                  <a:lnTo>
                    <a:pt x="130678" y="254393"/>
                  </a:lnTo>
                  <a:lnTo>
                    <a:pt x="168342" y="254393"/>
                  </a:lnTo>
                  <a:lnTo>
                    <a:pt x="260165" y="41023"/>
                  </a:lnTo>
                  <a:lnTo>
                    <a:pt x="260165" y="254393"/>
                  </a:lnTo>
                  <a:lnTo>
                    <a:pt x="300198" y="254393"/>
                  </a:lnTo>
                  <a:lnTo>
                    <a:pt x="300198" y="0"/>
                  </a:lnTo>
                  <a:close/>
                </a:path>
              </a:pathLst>
            </a:custGeom>
            <a:solidFill>
              <a:srgbClr val="000000"/>
            </a:solidFill>
          </p:spPr>
          <p:txBody>
            <a:bodyPr wrap="square" lIns="0" tIns="0" rIns="0" bIns="0" rtlCol="0"/>
            <a:lstStyle/>
            <a:p>
              <a:endParaRPr/>
            </a:p>
          </p:txBody>
        </p:sp>
        <p:pic>
          <p:nvPicPr>
            <p:cNvPr id="14" name="object 14"/>
            <p:cNvPicPr/>
            <p:nvPr/>
          </p:nvPicPr>
          <p:blipFill>
            <a:blip r:embed="rId2" cstate="print"/>
            <a:stretch>
              <a:fillRect/>
            </a:stretch>
          </p:blipFill>
          <p:spPr>
            <a:xfrm>
              <a:off x="1670869" y="1615557"/>
              <a:ext cx="209538" cy="192414"/>
            </a:xfrm>
            <a:prstGeom prst="rect">
              <a:avLst/>
            </a:prstGeom>
          </p:spPr>
        </p:pic>
        <p:sp>
          <p:nvSpPr>
            <p:cNvPr id="15" name="object 15"/>
            <p:cNvSpPr/>
            <p:nvPr/>
          </p:nvSpPr>
          <p:spPr>
            <a:xfrm>
              <a:off x="1913369" y="1549780"/>
              <a:ext cx="298450" cy="258445"/>
            </a:xfrm>
            <a:custGeom>
              <a:avLst/>
              <a:gdLst/>
              <a:ahLst/>
              <a:cxnLst/>
              <a:rect l="l" t="t" r="r" b="b"/>
              <a:pathLst>
                <a:path w="298450" h="258444">
                  <a:moveTo>
                    <a:pt x="197739" y="0"/>
                  </a:moveTo>
                  <a:lnTo>
                    <a:pt x="162433" y="0"/>
                  </a:lnTo>
                  <a:lnTo>
                    <a:pt x="162433" y="164846"/>
                  </a:lnTo>
                  <a:lnTo>
                    <a:pt x="161340" y="180911"/>
                  </a:lnTo>
                  <a:lnTo>
                    <a:pt x="144856" y="215392"/>
                  </a:lnTo>
                  <a:lnTo>
                    <a:pt x="102476" y="232537"/>
                  </a:lnTo>
                  <a:lnTo>
                    <a:pt x="90373" y="231470"/>
                  </a:lnTo>
                  <a:lnTo>
                    <a:pt x="50457" y="205143"/>
                  </a:lnTo>
                  <a:lnTo>
                    <a:pt x="40017" y="161925"/>
                  </a:lnTo>
                  <a:lnTo>
                    <a:pt x="41122" y="144754"/>
                  </a:lnTo>
                  <a:lnTo>
                    <a:pt x="57696" y="108585"/>
                  </a:lnTo>
                  <a:lnTo>
                    <a:pt x="100126" y="91440"/>
                  </a:lnTo>
                  <a:lnTo>
                    <a:pt x="112877" y="92506"/>
                  </a:lnTo>
                  <a:lnTo>
                    <a:pt x="152565" y="118999"/>
                  </a:lnTo>
                  <a:lnTo>
                    <a:pt x="162433" y="164846"/>
                  </a:lnTo>
                  <a:lnTo>
                    <a:pt x="162433" y="0"/>
                  </a:lnTo>
                  <a:lnTo>
                    <a:pt x="160070" y="0"/>
                  </a:lnTo>
                  <a:lnTo>
                    <a:pt x="160070" y="90551"/>
                  </a:lnTo>
                  <a:lnTo>
                    <a:pt x="154355" y="85178"/>
                  </a:lnTo>
                  <a:lnTo>
                    <a:pt x="116090" y="67322"/>
                  </a:lnTo>
                  <a:lnTo>
                    <a:pt x="96520" y="65786"/>
                  </a:lnTo>
                  <a:lnTo>
                    <a:pt x="82816" y="66497"/>
                  </a:lnTo>
                  <a:lnTo>
                    <a:pt x="45910" y="77216"/>
                  </a:lnTo>
                  <a:lnTo>
                    <a:pt x="11772" y="112395"/>
                  </a:lnTo>
                  <a:lnTo>
                    <a:pt x="0" y="161925"/>
                  </a:lnTo>
                  <a:lnTo>
                    <a:pt x="863" y="175717"/>
                  </a:lnTo>
                  <a:lnTo>
                    <a:pt x="12954" y="212471"/>
                  </a:lnTo>
                  <a:lnTo>
                    <a:pt x="48260" y="245884"/>
                  </a:lnTo>
                  <a:lnTo>
                    <a:pt x="85178" y="257467"/>
                  </a:lnTo>
                  <a:lnTo>
                    <a:pt x="98869" y="258203"/>
                  </a:lnTo>
                  <a:lnTo>
                    <a:pt x="118110" y="256425"/>
                  </a:lnTo>
                  <a:lnTo>
                    <a:pt x="135128" y="251180"/>
                  </a:lnTo>
                  <a:lnTo>
                    <a:pt x="149898" y="242557"/>
                  </a:lnTo>
                  <a:lnTo>
                    <a:pt x="160426" y="232537"/>
                  </a:lnTo>
                  <a:lnTo>
                    <a:pt x="162433" y="230632"/>
                  </a:lnTo>
                  <a:lnTo>
                    <a:pt x="162433" y="254393"/>
                  </a:lnTo>
                  <a:lnTo>
                    <a:pt x="197739" y="254393"/>
                  </a:lnTo>
                  <a:lnTo>
                    <a:pt x="197739" y="230632"/>
                  </a:lnTo>
                  <a:lnTo>
                    <a:pt x="197739" y="91440"/>
                  </a:lnTo>
                  <a:lnTo>
                    <a:pt x="197739" y="90551"/>
                  </a:lnTo>
                  <a:lnTo>
                    <a:pt x="197739" y="0"/>
                  </a:lnTo>
                  <a:close/>
                </a:path>
                <a:path w="298450" h="258444">
                  <a:moveTo>
                    <a:pt x="297865" y="69596"/>
                  </a:moveTo>
                  <a:lnTo>
                    <a:pt x="258940" y="69596"/>
                  </a:lnTo>
                  <a:lnTo>
                    <a:pt x="258940" y="254393"/>
                  </a:lnTo>
                  <a:lnTo>
                    <a:pt x="297865" y="254393"/>
                  </a:lnTo>
                  <a:lnTo>
                    <a:pt x="297865" y="69596"/>
                  </a:lnTo>
                  <a:close/>
                </a:path>
                <a:path w="298450" h="258444">
                  <a:moveTo>
                    <a:pt x="297865" y="0"/>
                  </a:moveTo>
                  <a:lnTo>
                    <a:pt x="258940" y="0"/>
                  </a:lnTo>
                  <a:lnTo>
                    <a:pt x="258940" y="35306"/>
                  </a:lnTo>
                  <a:lnTo>
                    <a:pt x="297865" y="35306"/>
                  </a:lnTo>
                  <a:lnTo>
                    <a:pt x="297865" y="0"/>
                  </a:lnTo>
                  <a:close/>
                </a:path>
              </a:pathLst>
            </a:custGeom>
            <a:solidFill>
              <a:srgbClr val="000000"/>
            </a:solidFill>
          </p:spPr>
          <p:txBody>
            <a:bodyPr wrap="square" lIns="0" tIns="0" rIns="0" bIns="0" rtlCol="0"/>
            <a:lstStyle/>
            <a:p>
              <a:endParaRPr/>
            </a:p>
          </p:txBody>
        </p:sp>
        <p:pic>
          <p:nvPicPr>
            <p:cNvPr id="16" name="object 16"/>
            <p:cNvPicPr/>
            <p:nvPr/>
          </p:nvPicPr>
          <p:blipFill>
            <a:blip r:embed="rId3" cstate="print"/>
            <a:stretch>
              <a:fillRect/>
            </a:stretch>
          </p:blipFill>
          <p:spPr>
            <a:xfrm>
              <a:off x="2258319" y="1615557"/>
              <a:ext cx="197736" cy="192414"/>
            </a:xfrm>
            <a:prstGeom prst="rect">
              <a:avLst/>
            </a:prstGeom>
          </p:spPr>
        </p:pic>
        <p:pic>
          <p:nvPicPr>
            <p:cNvPr id="17" name="object 17"/>
            <p:cNvPicPr/>
            <p:nvPr/>
          </p:nvPicPr>
          <p:blipFill>
            <a:blip r:embed="rId4" cstate="print"/>
            <a:stretch>
              <a:fillRect/>
            </a:stretch>
          </p:blipFill>
          <p:spPr>
            <a:xfrm>
              <a:off x="2478498" y="1615557"/>
              <a:ext cx="209506" cy="192414"/>
            </a:xfrm>
            <a:prstGeom prst="rect">
              <a:avLst/>
            </a:prstGeom>
          </p:spPr>
        </p:pic>
        <p:sp>
          <p:nvSpPr>
            <p:cNvPr id="18" name="object 18"/>
            <p:cNvSpPr/>
            <p:nvPr/>
          </p:nvSpPr>
          <p:spPr>
            <a:xfrm>
              <a:off x="1288262" y="1545081"/>
              <a:ext cx="3475354" cy="322580"/>
            </a:xfrm>
            <a:custGeom>
              <a:avLst/>
              <a:gdLst/>
              <a:ahLst/>
              <a:cxnLst/>
              <a:rect l="l" t="t" r="r" b="b"/>
              <a:pathLst>
                <a:path w="3475354" h="322580">
                  <a:moveTo>
                    <a:pt x="1484477" y="4699"/>
                  </a:moveTo>
                  <a:lnTo>
                    <a:pt x="1445717" y="4699"/>
                  </a:lnTo>
                  <a:lnTo>
                    <a:pt x="1445717" y="259092"/>
                  </a:lnTo>
                  <a:lnTo>
                    <a:pt x="1484477" y="259092"/>
                  </a:lnTo>
                  <a:lnTo>
                    <a:pt x="1484477" y="4699"/>
                  </a:lnTo>
                  <a:close/>
                </a:path>
                <a:path w="3475354" h="322580">
                  <a:moveTo>
                    <a:pt x="1516341" y="296303"/>
                  </a:moveTo>
                  <a:lnTo>
                    <a:pt x="0" y="296303"/>
                  </a:lnTo>
                  <a:lnTo>
                    <a:pt x="0" y="321957"/>
                  </a:lnTo>
                  <a:lnTo>
                    <a:pt x="1516341" y="321957"/>
                  </a:lnTo>
                  <a:lnTo>
                    <a:pt x="1516341" y="296303"/>
                  </a:lnTo>
                  <a:close/>
                </a:path>
                <a:path w="3475354" h="322580">
                  <a:moveTo>
                    <a:pt x="3475190" y="178054"/>
                  </a:moveTo>
                  <a:lnTo>
                    <a:pt x="3434067" y="169545"/>
                  </a:lnTo>
                  <a:lnTo>
                    <a:pt x="3428720" y="184378"/>
                  </a:lnTo>
                  <a:lnTo>
                    <a:pt x="3421532" y="197446"/>
                  </a:lnTo>
                  <a:lnTo>
                    <a:pt x="3388106" y="225107"/>
                  </a:lnTo>
                  <a:lnTo>
                    <a:pt x="3342259" y="234315"/>
                  </a:lnTo>
                  <a:lnTo>
                    <a:pt x="3327641" y="233591"/>
                  </a:lnTo>
                  <a:lnTo>
                    <a:pt x="3288119" y="221996"/>
                  </a:lnTo>
                  <a:lnTo>
                    <a:pt x="3258375" y="197142"/>
                  </a:lnTo>
                  <a:lnTo>
                    <a:pt x="3243021" y="159753"/>
                  </a:lnTo>
                  <a:lnTo>
                    <a:pt x="3239782" y="129540"/>
                  </a:lnTo>
                  <a:lnTo>
                    <a:pt x="3240430" y="116852"/>
                  </a:lnTo>
                  <a:lnTo>
                    <a:pt x="3255848" y="69481"/>
                  </a:lnTo>
                  <a:lnTo>
                    <a:pt x="3284512" y="42799"/>
                  </a:lnTo>
                  <a:lnTo>
                    <a:pt x="3327616" y="29451"/>
                  </a:lnTo>
                  <a:lnTo>
                    <a:pt x="3344621" y="28575"/>
                  </a:lnTo>
                  <a:lnTo>
                    <a:pt x="3359912" y="29451"/>
                  </a:lnTo>
                  <a:lnTo>
                    <a:pt x="3397504" y="41910"/>
                  </a:lnTo>
                  <a:lnTo>
                    <a:pt x="3429368" y="81915"/>
                  </a:lnTo>
                  <a:lnTo>
                    <a:pt x="3469386" y="74295"/>
                  </a:lnTo>
                  <a:lnTo>
                    <a:pt x="3462020" y="57467"/>
                  </a:lnTo>
                  <a:lnTo>
                    <a:pt x="3452253" y="42710"/>
                  </a:lnTo>
                  <a:lnTo>
                    <a:pt x="3439871" y="29946"/>
                  </a:lnTo>
                  <a:lnTo>
                    <a:pt x="3437953" y="28575"/>
                  </a:lnTo>
                  <a:lnTo>
                    <a:pt x="3424656" y="19050"/>
                  </a:lnTo>
                  <a:lnTo>
                    <a:pt x="3407867" y="10820"/>
                  </a:lnTo>
                  <a:lnTo>
                    <a:pt x="3389185" y="4851"/>
                  </a:lnTo>
                  <a:lnTo>
                    <a:pt x="3368510" y="1219"/>
                  </a:lnTo>
                  <a:lnTo>
                    <a:pt x="3345713" y="0"/>
                  </a:lnTo>
                  <a:lnTo>
                    <a:pt x="3325164" y="889"/>
                  </a:lnTo>
                  <a:lnTo>
                    <a:pt x="3287128" y="8407"/>
                  </a:lnTo>
                  <a:lnTo>
                    <a:pt x="3239160" y="34353"/>
                  </a:lnTo>
                  <a:lnTo>
                    <a:pt x="3207804" y="75526"/>
                  </a:lnTo>
                  <a:lnTo>
                    <a:pt x="3197415" y="129540"/>
                  </a:lnTo>
                  <a:lnTo>
                    <a:pt x="3198482" y="147612"/>
                  </a:lnTo>
                  <a:lnTo>
                    <a:pt x="3213887" y="198120"/>
                  </a:lnTo>
                  <a:lnTo>
                    <a:pt x="3247263" y="237286"/>
                  </a:lnTo>
                  <a:lnTo>
                    <a:pt x="3298990" y="258737"/>
                  </a:lnTo>
                  <a:lnTo>
                    <a:pt x="3344621" y="262902"/>
                  </a:lnTo>
                  <a:lnTo>
                    <a:pt x="3368433" y="261632"/>
                  </a:lnTo>
                  <a:lnTo>
                    <a:pt x="3390366" y="257695"/>
                  </a:lnTo>
                  <a:lnTo>
                    <a:pt x="3410293" y="250901"/>
                  </a:lnTo>
                  <a:lnTo>
                    <a:pt x="3428111" y="241046"/>
                  </a:lnTo>
                  <a:lnTo>
                    <a:pt x="3436899" y="234315"/>
                  </a:lnTo>
                  <a:lnTo>
                    <a:pt x="3443782" y="229044"/>
                  </a:lnTo>
                  <a:lnTo>
                    <a:pt x="3457003" y="214553"/>
                  </a:lnTo>
                  <a:lnTo>
                    <a:pt x="3467544" y="197561"/>
                  </a:lnTo>
                  <a:lnTo>
                    <a:pt x="3475190" y="178054"/>
                  </a:lnTo>
                  <a:close/>
                </a:path>
              </a:pathLst>
            </a:custGeom>
            <a:solidFill>
              <a:srgbClr val="000000"/>
            </a:solidFill>
          </p:spPr>
          <p:txBody>
            <a:bodyPr wrap="square" lIns="0" tIns="0" rIns="0" bIns="0" rtlCol="0"/>
            <a:lstStyle/>
            <a:p>
              <a:endParaRPr/>
            </a:p>
          </p:txBody>
        </p:sp>
        <p:pic>
          <p:nvPicPr>
            <p:cNvPr id="19" name="object 19"/>
            <p:cNvPicPr/>
            <p:nvPr/>
          </p:nvPicPr>
          <p:blipFill>
            <a:blip r:embed="rId5" cstate="print"/>
            <a:stretch>
              <a:fillRect/>
            </a:stretch>
          </p:blipFill>
          <p:spPr>
            <a:xfrm>
              <a:off x="4796411" y="1615557"/>
              <a:ext cx="209663" cy="192414"/>
            </a:xfrm>
            <a:prstGeom prst="rect">
              <a:avLst/>
            </a:prstGeom>
          </p:spPr>
        </p:pic>
        <p:pic>
          <p:nvPicPr>
            <p:cNvPr id="20" name="object 20"/>
            <p:cNvPicPr/>
            <p:nvPr/>
          </p:nvPicPr>
          <p:blipFill>
            <a:blip r:embed="rId6" cstate="print"/>
            <a:stretch>
              <a:fillRect/>
            </a:stretch>
          </p:blipFill>
          <p:spPr>
            <a:xfrm>
              <a:off x="5053155" y="1615557"/>
              <a:ext cx="343685" cy="192414"/>
            </a:xfrm>
            <a:prstGeom prst="rect">
              <a:avLst/>
            </a:prstGeom>
          </p:spPr>
        </p:pic>
        <p:sp>
          <p:nvSpPr>
            <p:cNvPr id="21" name="object 21"/>
            <p:cNvSpPr/>
            <p:nvPr/>
          </p:nvSpPr>
          <p:spPr>
            <a:xfrm>
              <a:off x="4463237" y="1545081"/>
              <a:ext cx="3479165" cy="322580"/>
            </a:xfrm>
            <a:custGeom>
              <a:avLst/>
              <a:gdLst/>
              <a:ahLst/>
              <a:cxnLst/>
              <a:rect l="l" t="t" r="r" b="b"/>
              <a:pathLst>
                <a:path w="3479165" h="322580">
                  <a:moveTo>
                    <a:pt x="952423" y="296303"/>
                  </a:moveTo>
                  <a:lnTo>
                    <a:pt x="0" y="296303"/>
                  </a:lnTo>
                  <a:lnTo>
                    <a:pt x="0" y="321957"/>
                  </a:lnTo>
                  <a:lnTo>
                    <a:pt x="952423" y="321957"/>
                  </a:lnTo>
                  <a:lnTo>
                    <a:pt x="952423" y="296303"/>
                  </a:lnTo>
                  <a:close/>
                </a:path>
                <a:path w="3479165" h="322580">
                  <a:moveTo>
                    <a:pt x="3392906" y="178054"/>
                  </a:moveTo>
                  <a:lnTo>
                    <a:pt x="3351631" y="169545"/>
                  </a:lnTo>
                  <a:lnTo>
                    <a:pt x="3346348" y="184378"/>
                  </a:lnTo>
                  <a:lnTo>
                    <a:pt x="3339160" y="197446"/>
                  </a:lnTo>
                  <a:lnTo>
                    <a:pt x="3305848" y="225107"/>
                  </a:lnTo>
                  <a:lnTo>
                    <a:pt x="3259823" y="234315"/>
                  </a:lnTo>
                  <a:lnTo>
                    <a:pt x="3245739" y="233591"/>
                  </a:lnTo>
                  <a:lnTo>
                    <a:pt x="3205683" y="221996"/>
                  </a:lnTo>
                  <a:lnTo>
                    <a:pt x="3176562" y="197142"/>
                  </a:lnTo>
                  <a:lnTo>
                    <a:pt x="3161436" y="159753"/>
                  </a:lnTo>
                  <a:lnTo>
                    <a:pt x="3158604" y="129540"/>
                  </a:lnTo>
                  <a:lnTo>
                    <a:pt x="3159087" y="116852"/>
                  </a:lnTo>
                  <a:lnTo>
                    <a:pt x="3174034" y="69481"/>
                  </a:lnTo>
                  <a:lnTo>
                    <a:pt x="3202228" y="42799"/>
                  </a:lnTo>
                  <a:lnTo>
                    <a:pt x="3245726" y="29451"/>
                  </a:lnTo>
                  <a:lnTo>
                    <a:pt x="3263442" y="28575"/>
                  </a:lnTo>
                  <a:lnTo>
                    <a:pt x="3278022" y="29451"/>
                  </a:lnTo>
                  <a:lnTo>
                    <a:pt x="3315220" y="41910"/>
                  </a:lnTo>
                  <a:lnTo>
                    <a:pt x="3346932" y="81915"/>
                  </a:lnTo>
                  <a:lnTo>
                    <a:pt x="3388207" y="74295"/>
                  </a:lnTo>
                  <a:lnTo>
                    <a:pt x="3380689" y="57467"/>
                  </a:lnTo>
                  <a:lnTo>
                    <a:pt x="3370669" y="42710"/>
                  </a:lnTo>
                  <a:lnTo>
                    <a:pt x="3358235" y="29946"/>
                  </a:lnTo>
                  <a:lnTo>
                    <a:pt x="3356368" y="28575"/>
                  </a:lnTo>
                  <a:lnTo>
                    <a:pt x="3343478" y="19050"/>
                  </a:lnTo>
                  <a:lnTo>
                    <a:pt x="3325965" y="10820"/>
                  </a:lnTo>
                  <a:lnTo>
                    <a:pt x="3306927" y="4851"/>
                  </a:lnTo>
                  <a:lnTo>
                    <a:pt x="3286163" y="1219"/>
                  </a:lnTo>
                  <a:lnTo>
                    <a:pt x="3263442" y="0"/>
                  </a:lnTo>
                  <a:lnTo>
                    <a:pt x="3243326" y="889"/>
                  </a:lnTo>
                  <a:lnTo>
                    <a:pt x="3204934" y="8407"/>
                  </a:lnTo>
                  <a:lnTo>
                    <a:pt x="3156877" y="34353"/>
                  </a:lnTo>
                  <a:lnTo>
                    <a:pt x="3126041" y="75526"/>
                  </a:lnTo>
                  <a:lnTo>
                    <a:pt x="3114979" y="129540"/>
                  </a:lnTo>
                  <a:lnTo>
                    <a:pt x="3116072" y="147612"/>
                  </a:lnTo>
                  <a:lnTo>
                    <a:pt x="3131616" y="198120"/>
                  </a:lnTo>
                  <a:lnTo>
                    <a:pt x="3164979" y="237286"/>
                  </a:lnTo>
                  <a:lnTo>
                    <a:pt x="3217202" y="258737"/>
                  </a:lnTo>
                  <a:lnTo>
                    <a:pt x="3263442" y="262902"/>
                  </a:lnTo>
                  <a:lnTo>
                    <a:pt x="3286531" y="261632"/>
                  </a:lnTo>
                  <a:lnTo>
                    <a:pt x="3327946" y="250901"/>
                  </a:lnTo>
                  <a:lnTo>
                    <a:pt x="3361944" y="229044"/>
                  </a:lnTo>
                  <a:lnTo>
                    <a:pt x="3385350" y="197561"/>
                  </a:lnTo>
                  <a:lnTo>
                    <a:pt x="3392906" y="178054"/>
                  </a:lnTo>
                  <a:close/>
                </a:path>
                <a:path w="3479165" h="322580">
                  <a:moveTo>
                    <a:pt x="3478746" y="74295"/>
                  </a:moveTo>
                  <a:lnTo>
                    <a:pt x="3439985" y="74295"/>
                  </a:lnTo>
                  <a:lnTo>
                    <a:pt x="3439985" y="259092"/>
                  </a:lnTo>
                  <a:lnTo>
                    <a:pt x="3478746" y="259092"/>
                  </a:lnTo>
                  <a:lnTo>
                    <a:pt x="3478746" y="74295"/>
                  </a:lnTo>
                  <a:close/>
                </a:path>
                <a:path w="3479165" h="322580">
                  <a:moveTo>
                    <a:pt x="3478746" y="4699"/>
                  </a:moveTo>
                  <a:lnTo>
                    <a:pt x="3439985" y="4699"/>
                  </a:lnTo>
                  <a:lnTo>
                    <a:pt x="3439985" y="40005"/>
                  </a:lnTo>
                  <a:lnTo>
                    <a:pt x="3478746" y="40005"/>
                  </a:lnTo>
                  <a:lnTo>
                    <a:pt x="3478746" y="4699"/>
                  </a:lnTo>
                  <a:close/>
                </a:path>
              </a:pathLst>
            </a:custGeom>
            <a:solidFill>
              <a:srgbClr val="000000"/>
            </a:solidFill>
          </p:spPr>
          <p:txBody>
            <a:bodyPr wrap="square" lIns="0" tIns="0" rIns="0" bIns="0" rtlCol="0"/>
            <a:lstStyle/>
            <a:p>
              <a:endParaRPr/>
            </a:p>
          </p:txBody>
        </p:sp>
        <p:pic>
          <p:nvPicPr>
            <p:cNvPr id="22" name="object 22"/>
            <p:cNvPicPr/>
            <p:nvPr/>
          </p:nvPicPr>
          <p:blipFill>
            <a:blip r:embed="rId7" cstate="print"/>
            <a:stretch>
              <a:fillRect/>
            </a:stretch>
          </p:blipFill>
          <p:spPr>
            <a:xfrm>
              <a:off x="7978561" y="1555483"/>
              <a:ext cx="111893" cy="250583"/>
            </a:xfrm>
            <a:prstGeom prst="rect">
              <a:avLst/>
            </a:prstGeom>
          </p:spPr>
        </p:pic>
        <p:sp>
          <p:nvSpPr>
            <p:cNvPr id="23" name="object 23"/>
            <p:cNvSpPr/>
            <p:nvPr/>
          </p:nvSpPr>
          <p:spPr>
            <a:xfrm>
              <a:off x="8122145" y="1549780"/>
              <a:ext cx="39370" cy="254635"/>
            </a:xfrm>
            <a:custGeom>
              <a:avLst/>
              <a:gdLst/>
              <a:ahLst/>
              <a:cxnLst/>
              <a:rect l="l" t="t" r="r" b="b"/>
              <a:pathLst>
                <a:path w="39370" h="254635">
                  <a:moveTo>
                    <a:pt x="38925" y="69596"/>
                  </a:moveTo>
                  <a:lnTo>
                    <a:pt x="0" y="69596"/>
                  </a:lnTo>
                  <a:lnTo>
                    <a:pt x="0" y="254393"/>
                  </a:lnTo>
                  <a:lnTo>
                    <a:pt x="38925" y="254393"/>
                  </a:lnTo>
                  <a:lnTo>
                    <a:pt x="38925" y="69596"/>
                  </a:lnTo>
                  <a:close/>
                </a:path>
                <a:path w="39370" h="254635">
                  <a:moveTo>
                    <a:pt x="38925" y="0"/>
                  </a:moveTo>
                  <a:lnTo>
                    <a:pt x="0" y="0"/>
                  </a:lnTo>
                  <a:lnTo>
                    <a:pt x="0" y="35306"/>
                  </a:lnTo>
                  <a:lnTo>
                    <a:pt x="38925" y="35306"/>
                  </a:lnTo>
                  <a:lnTo>
                    <a:pt x="38925" y="0"/>
                  </a:lnTo>
                  <a:close/>
                </a:path>
              </a:pathLst>
            </a:custGeom>
            <a:solidFill>
              <a:srgbClr val="000000"/>
            </a:solidFill>
          </p:spPr>
          <p:txBody>
            <a:bodyPr wrap="square" lIns="0" tIns="0" rIns="0" bIns="0" rtlCol="0"/>
            <a:lstStyle/>
            <a:p>
              <a:endParaRPr/>
            </a:p>
          </p:txBody>
        </p:sp>
        <p:pic>
          <p:nvPicPr>
            <p:cNvPr id="24" name="object 24"/>
            <p:cNvPicPr/>
            <p:nvPr/>
          </p:nvPicPr>
          <p:blipFill>
            <a:blip r:embed="rId8" cstate="print"/>
            <a:stretch>
              <a:fillRect/>
            </a:stretch>
          </p:blipFill>
          <p:spPr>
            <a:xfrm>
              <a:off x="8199837" y="1619367"/>
              <a:ext cx="201346" cy="184794"/>
            </a:xfrm>
            <a:prstGeom prst="rect">
              <a:avLst/>
            </a:prstGeom>
          </p:spPr>
        </p:pic>
        <p:pic>
          <p:nvPicPr>
            <p:cNvPr id="25" name="object 25"/>
            <p:cNvPicPr/>
            <p:nvPr/>
          </p:nvPicPr>
          <p:blipFill>
            <a:blip r:embed="rId9" cstate="print"/>
            <a:stretch>
              <a:fillRect/>
            </a:stretch>
          </p:blipFill>
          <p:spPr>
            <a:xfrm>
              <a:off x="8427077" y="1615557"/>
              <a:ext cx="209506" cy="192414"/>
            </a:xfrm>
            <a:prstGeom prst="rect">
              <a:avLst/>
            </a:prstGeom>
          </p:spPr>
        </p:pic>
        <p:pic>
          <p:nvPicPr>
            <p:cNvPr id="26" name="object 26"/>
            <p:cNvPicPr/>
            <p:nvPr/>
          </p:nvPicPr>
          <p:blipFill>
            <a:blip r:embed="rId10" cstate="print"/>
            <a:stretch>
              <a:fillRect/>
            </a:stretch>
          </p:blipFill>
          <p:spPr>
            <a:xfrm>
              <a:off x="8684920" y="1615557"/>
              <a:ext cx="184868" cy="188604"/>
            </a:xfrm>
            <a:prstGeom prst="rect">
              <a:avLst/>
            </a:prstGeom>
          </p:spPr>
        </p:pic>
        <p:pic>
          <p:nvPicPr>
            <p:cNvPr id="27" name="object 27"/>
            <p:cNvPicPr/>
            <p:nvPr/>
          </p:nvPicPr>
          <p:blipFill>
            <a:blip r:embed="rId11" cstate="print"/>
            <a:stretch>
              <a:fillRect/>
            </a:stretch>
          </p:blipFill>
          <p:spPr>
            <a:xfrm>
              <a:off x="8913259" y="1615557"/>
              <a:ext cx="189576" cy="192414"/>
            </a:xfrm>
            <a:prstGeom prst="rect">
              <a:avLst/>
            </a:prstGeom>
          </p:spPr>
        </p:pic>
        <p:sp>
          <p:nvSpPr>
            <p:cNvPr id="28" name="object 28"/>
            <p:cNvSpPr/>
            <p:nvPr/>
          </p:nvSpPr>
          <p:spPr>
            <a:xfrm>
              <a:off x="7555928" y="1549780"/>
              <a:ext cx="2152650" cy="325120"/>
            </a:xfrm>
            <a:custGeom>
              <a:avLst/>
              <a:gdLst/>
              <a:ahLst/>
              <a:cxnLst/>
              <a:rect l="l" t="t" r="r" b="b"/>
              <a:pathLst>
                <a:path w="2152650" h="325119">
                  <a:moveTo>
                    <a:pt x="1778850" y="137160"/>
                  </a:moveTo>
                  <a:lnTo>
                    <a:pt x="1771789" y="96266"/>
                  </a:lnTo>
                  <a:lnTo>
                    <a:pt x="1734731" y="70180"/>
                  </a:lnTo>
                  <a:lnTo>
                    <a:pt x="1701165" y="65786"/>
                  </a:lnTo>
                  <a:lnTo>
                    <a:pt x="1681060" y="67360"/>
                  </a:lnTo>
                  <a:lnTo>
                    <a:pt x="1663026" y="72072"/>
                  </a:lnTo>
                  <a:lnTo>
                    <a:pt x="1647012" y="79819"/>
                  </a:lnTo>
                  <a:lnTo>
                    <a:pt x="1632902" y="90551"/>
                  </a:lnTo>
                  <a:lnTo>
                    <a:pt x="1632902" y="0"/>
                  </a:lnTo>
                  <a:lnTo>
                    <a:pt x="1593977" y="0"/>
                  </a:lnTo>
                  <a:lnTo>
                    <a:pt x="1593977" y="254393"/>
                  </a:lnTo>
                  <a:lnTo>
                    <a:pt x="1632902" y="254393"/>
                  </a:lnTo>
                  <a:lnTo>
                    <a:pt x="1632902" y="153416"/>
                  </a:lnTo>
                  <a:lnTo>
                    <a:pt x="1633321" y="143205"/>
                  </a:lnTo>
                  <a:lnTo>
                    <a:pt x="1653273" y="103822"/>
                  </a:lnTo>
                  <a:lnTo>
                    <a:pt x="1692846" y="92456"/>
                  </a:lnTo>
                  <a:lnTo>
                    <a:pt x="1703705" y="93154"/>
                  </a:lnTo>
                  <a:lnTo>
                    <a:pt x="1737791" y="117157"/>
                  </a:lnTo>
                  <a:lnTo>
                    <a:pt x="1741182" y="137160"/>
                  </a:lnTo>
                  <a:lnTo>
                    <a:pt x="1741182" y="254393"/>
                  </a:lnTo>
                  <a:lnTo>
                    <a:pt x="1778850" y="254393"/>
                  </a:lnTo>
                  <a:lnTo>
                    <a:pt x="1778850" y="137160"/>
                  </a:lnTo>
                  <a:close/>
                </a:path>
                <a:path w="2152650" h="325119">
                  <a:moveTo>
                    <a:pt x="1876463" y="69596"/>
                  </a:moveTo>
                  <a:lnTo>
                    <a:pt x="1838794" y="69596"/>
                  </a:lnTo>
                  <a:lnTo>
                    <a:pt x="1838794" y="254393"/>
                  </a:lnTo>
                  <a:lnTo>
                    <a:pt x="1876463" y="254393"/>
                  </a:lnTo>
                  <a:lnTo>
                    <a:pt x="1876463" y="69596"/>
                  </a:lnTo>
                  <a:close/>
                </a:path>
                <a:path w="2152650" h="325119">
                  <a:moveTo>
                    <a:pt x="1876463" y="0"/>
                  </a:moveTo>
                  <a:lnTo>
                    <a:pt x="1838794" y="0"/>
                  </a:lnTo>
                  <a:lnTo>
                    <a:pt x="1838794" y="35306"/>
                  </a:lnTo>
                  <a:lnTo>
                    <a:pt x="1876463" y="35306"/>
                  </a:lnTo>
                  <a:lnTo>
                    <a:pt x="1876463" y="0"/>
                  </a:lnTo>
                  <a:close/>
                </a:path>
                <a:path w="2152650" h="325119">
                  <a:moveTo>
                    <a:pt x="2152040" y="291604"/>
                  </a:moveTo>
                  <a:lnTo>
                    <a:pt x="1974227" y="291604"/>
                  </a:lnTo>
                  <a:lnTo>
                    <a:pt x="1974227" y="235331"/>
                  </a:lnTo>
                  <a:lnTo>
                    <a:pt x="1979764" y="240042"/>
                  </a:lnTo>
                  <a:lnTo>
                    <a:pt x="1985746" y="244182"/>
                  </a:lnTo>
                  <a:lnTo>
                    <a:pt x="2024799" y="257822"/>
                  </a:lnTo>
                  <a:lnTo>
                    <a:pt x="2034336" y="258203"/>
                  </a:lnTo>
                  <a:lnTo>
                    <a:pt x="2047316" y="257467"/>
                  </a:lnTo>
                  <a:lnTo>
                    <a:pt x="2083777" y="245884"/>
                  </a:lnTo>
                  <a:lnTo>
                    <a:pt x="2100402" y="235331"/>
                  </a:lnTo>
                  <a:lnTo>
                    <a:pt x="2103907" y="232537"/>
                  </a:lnTo>
                  <a:lnTo>
                    <a:pt x="2126183" y="199720"/>
                  </a:lnTo>
                  <a:lnTo>
                    <a:pt x="2133206" y="160020"/>
                  </a:lnTo>
                  <a:lnTo>
                    <a:pt x="2132520" y="147370"/>
                  </a:lnTo>
                  <a:lnTo>
                    <a:pt x="2115299" y="101676"/>
                  </a:lnTo>
                  <a:lnTo>
                    <a:pt x="2104326" y="89535"/>
                  </a:lnTo>
                  <a:lnTo>
                    <a:pt x="2098598" y="84531"/>
                  </a:lnTo>
                  <a:lnTo>
                    <a:pt x="2094280" y="81800"/>
                  </a:lnTo>
                  <a:lnTo>
                    <a:pt x="2094280" y="160020"/>
                  </a:lnTo>
                  <a:lnTo>
                    <a:pt x="2092998" y="177368"/>
                  </a:lnTo>
                  <a:lnTo>
                    <a:pt x="2075459" y="215392"/>
                  </a:lnTo>
                  <a:lnTo>
                    <a:pt x="2031987" y="232537"/>
                  </a:lnTo>
                  <a:lnTo>
                    <a:pt x="2019338" y="231470"/>
                  </a:lnTo>
                  <a:lnTo>
                    <a:pt x="1980641" y="205714"/>
                  </a:lnTo>
                  <a:lnTo>
                    <a:pt x="1970773" y="162941"/>
                  </a:lnTo>
                  <a:lnTo>
                    <a:pt x="1971890" y="146126"/>
                  </a:lnTo>
                  <a:lnTo>
                    <a:pt x="1989607" y="108585"/>
                  </a:lnTo>
                  <a:lnTo>
                    <a:pt x="2013331" y="93345"/>
                  </a:lnTo>
                  <a:lnTo>
                    <a:pt x="2021154" y="90779"/>
                  </a:lnTo>
                  <a:lnTo>
                    <a:pt x="2033079" y="89535"/>
                  </a:lnTo>
                  <a:lnTo>
                    <a:pt x="2045042" y="90779"/>
                  </a:lnTo>
                  <a:lnTo>
                    <a:pt x="2056028" y="94322"/>
                  </a:lnTo>
                  <a:lnTo>
                    <a:pt x="2089759" y="129578"/>
                  </a:lnTo>
                  <a:lnTo>
                    <a:pt x="2094280" y="160020"/>
                  </a:lnTo>
                  <a:lnTo>
                    <a:pt x="2094280" y="81800"/>
                  </a:lnTo>
                  <a:lnTo>
                    <a:pt x="2051024" y="66509"/>
                  </a:lnTo>
                  <a:lnTo>
                    <a:pt x="2036686" y="65786"/>
                  </a:lnTo>
                  <a:lnTo>
                    <a:pt x="2026323" y="66154"/>
                  </a:lnTo>
                  <a:lnTo>
                    <a:pt x="1983955" y="81102"/>
                  </a:lnTo>
                  <a:lnTo>
                    <a:pt x="1970773" y="93345"/>
                  </a:lnTo>
                  <a:lnTo>
                    <a:pt x="1970773" y="69596"/>
                  </a:lnTo>
                  <a:lnTo>
                    <a:pt x="1935467" y="69596"/>
                  </a:lnTo>
                  <a:lnTo>
                    <a:pt x="1935467" y="291604"/>
                  </a:lnTo>
                  <a:lnTo>
                    <a:pt x="0" y="291604"/>
                  </a:lnTo>
                  <a:lnTo>
                    <a:pt x="0" y="317258"/>
                  </a:lnTo>
                  <a:lnTo>
                    <a:pt x="1935467" y="317258"/>
                  </a:lnTo>
                  <a:lnTo>
                    <a:pt x="1935467" y="324878"/>
                  </a:lnTo>
                  <a:lnTo>
                    <a:pt x="1974227" y="324878"/>
                  </a:lnTo>
                  <a:lnTo>
                    <a:pt x="1974227" y="317258"/>
                  </a:lnTo>
                  <a:lnTo>
                    <a:pt x="2152040" y="317258"/>
                  </a:lnTo>
                  <a:lnTo>
                    <a:pt x="2152040" y="291604"/>
                  </a:lnTo>
                  <a:close/>
                </a:path>
              </a:pathLst>
            </a:custGeom>
            <a:solidFill>
              <a:srgbClr val="000000"/>
            </a:solidFill>
          </p:spPr>
          <p:txBody>
            <a:bodyPr wrap="square" lIns="0" tIns="0" rIns="0" bIns="0" rtlCol="0"/>
            <a:lstStyle/>
            <a:p>
              <a:endParaRPr/>
            </a:p>
          </p:txBody>
        </p:sp>
        <p:pic>
          <p:nvPicPr>
            <p:cNvPr id="29" name="object 29"/>
            <p:cNvPicPr/>
            <p:nvPr/>
          </p:nvPicPr>
          <p:blipFill>
            <a:blip r:embed="rId12" cstate="print"/>
            <a:stretch>
              <a:fillRect/>
            </a:stretch>
          </p:blipFill>
          <p:spPr>
            <a:xfrm>
              <a:off x="1312981" y="2040393"/>
              <a:ext cx="171874" cy="183016"/>
            </a:xfrm>
            <a:prstGeom prst="rect">
              <a:avLst/>
            </a:prstGeom>
          </p:spPr>
        </p:pic>
        <p:pic>
          <p:nvPicPr>
            <p:cNvPr id="30" name="object 30"/>
            <p:cNvPicPr/>
            <p:nvPr/>
          </p:nvPicPr>
          <p:blipFill>
            <a:blip r:embed="rId13" cstate="print"/>
            <a:stretch>
              <a:fillRect/>
            </a:stretch>
          </p:blipFill>
          <p:spPr>
            <a:xfrm>
              <a:off x="1509572" y="2045220"/>
              <a:ext cx="248410" cy="180984"/>
            </a:xfrm>
            <a:prstGeom prst="rect">
              <a:avLst/>
            </a:prstGeom>
          </p:spPr>
        </p:pic>
        <p:sp>
          <p:nvSpPr>
            <p:cNvPr id="31" name="object 31"/>
            <p:cNvSpPr/>
            <p:nvPr/>
          </p:nvSpPr>
          <p:spPr>
            <a:xfrm>
              <a:off x="1780336" y="2040394"/>
              <a:ext cx="28575" cy="183515"/>
            </a:xfrm>
            <a:custGeom>
              <a:avLst/>
              <a:gdLst/>
              <a:ahLst/>
              <a:cxnLst/>
              <a:rect l="l" t="t" r="r" b="b"/>
              <a:pathLst>
                <a:path w="28575" h="183514">
                  <a:moveTo>
                    <a:pt x="28257" y="50558"/>
                  </a:moveTo>
                  <a:lnTo>
                    <a:pt x="0" y="50558"/>
                  </a:lnTo>
                  <a:lnTo>
                    <a:pt x="0" y="183019"/>
                  </a:lnTo>
                  <a:lnTo>
                    <a:pt x="28257" y="183019"/>
                  </a:lnTo>
                  <a:lnTo>
                    <a:pt x="28257" y="50558"/>
                  </a:lnTo>
                  <a:close/>
                </a:path>
                <a:path w="28575" h="183514">
                  <a:moveTo>
                    <a:pt x="28257" y="0"/>
                  </a:moveTo>
                  <a:lnTo>
                    <a:pt x="0" y="0"/>
                  </a:lnTo>
                  <a:lnTo>
                    <a:pt x="0" y="25793"/>
                  </a:lnTo>
                  <a:lnTo>
                    <a:pt x="28257" y="25793"/>
                  </a:lnTo>
                  <a:lnTo>
                    <a:pt x="28257" y="0"/>
                  </a:lnTo>
                  <a:close/>
                </a:path>
              </a:pathLst>
            </a:custGeom>
            <a:solidFill>
              <a:srgbClr val="000000"/>
            </a:solidFill>
          </p:spPr>
          <p:txBody>
            <a:bodyPr wrap="square" lIns="0" tIns="0" rIns="0" bIns="0" rtlCol="0"/>
            <a:lstStyle/>
            <a:p>
              <a:endParaRPr/>
            </a:p>
          </p:txBody>
        </p:sp>
        <p:pic>
          <p:nvPicPr>
            <p:cNvPr id="32" name="object 32"/>
            <p:cNvPicPr/>
            <p:nvPr/>
          </p:nvPicPr>
          <p:blipFill>
            <a:blip r:embed="rId14" cstate="print"/>
            <a:stretch>
              <a:fillRect/>
            </a:stretch>
          </p:blipFill>
          <p:spPr>
            <a:xfrm>
              <a:off x="1841566" y="2088021"/>
              <a:ext cx="149495" cy="138182"/>
            </a:xfrm>
            <a:prstGeom prst="rect">
              <a:avLst/>
            </a:prstGeom>
          </p:spPr>
        </p:pic>
        <p:pic>
          <p:nvPicPr>
            <p:cNvPr id="33" name="object 33"/>
            <p:cNvPicPr/>
            <p:nvPr/>
          </p:nvPicPr>
          <p:blipFill>
            <a:blip r:embed="rId15" cstate="print"/>
            <a:stretch>
              <a:fillRect/>
            </a:stretch>
          </p:blipFill>
          <p:spPr>
            <a:xfrm>
              <a:off x="2025273" y="2088021"/>
              <a:ext cx="131824" cy="135388"/>
            </a:xfrm>
            <a:prstGeom prst="rect">
              <a:avLst/>
            </a:prstGeom>
          </p:spPr>
        </p:pic>
        <p:pic>
          <p:nvPicPr>
            <p:cNvPr id="34" name="object 34"/>
            <p:cNvPicPr/>
            <p:nvPr/>
          </p:nvPicPr>
          <p:blipFill>
            <a:blip r:embed="rId16" cstate="print"/>
            <a:stretch>
              <a:fillRect/>
            </a:stretch>
          </p:blipFill>
          <p:spPr>
            <a:xfrm>
              <a:off x="2185345" y="2045220"/>
              <a:ext cx="78780" cy="179078"/>
            </a:xfrm>
            <a:prstGeom prst="rect">
              <a:avLst/>
            </a:prstGeom>
          </p:spPr>
        </p:pic>
        <p:pic>
          <p:nvPicPr>
            <p:cNvPr id="35" name="object 35"/>
            <p:cNvPicPr/>
            <p:nvPr/>
          </p:nvPicPr>
          <p:blipFill>
            <a:blip r:embed="rId17" cstate="print"/>
            <a:stretch>
              <a:fillRect/>
            </a:stretch>
          </p:blipFill>
          <p:spPr>
            <a:xfrm>
              <a:off x="4479719" y="2037599"/>
              <a:ext cx="198992" cy="188604"/>
            </a:xfrm>
            <a:prstGeom prst="rect">
              <a:avLst/>
            </a:prstGeom>
          </p:spPr>
        </p:pic>
        <p:pic>
          <p:nvPicPr>
            <p:cNvPr id="36" name="object 36"/>
            <p:cNvPicPr/>
            <p:nvPr/>
          </p:nvPicPr>
          <p:blipFill>
            <a:blip r:embed="rId18" cstate="print"/>
            <a:stretch>
              <a:fillRect/>
            </a:stretch>
          </p:blipFill>
          <p:spPr>
            <a:xfrm>
              <a:off x="4710569" y="2090942"/>
              <a:ext cx="132923" cy="135261"/>
            </a:xfrm>
            <a:prstGeom prst="rect">
              <a:avLst/>
            </a:prstGeom>
          </p:spPr>
        </p:pic>
        <p:pic>
          <p:nvPicPr>
            <p:cNvPr id="37" name="object 37"/>
            <p:cNvPicPr/>
            <p:nvPr/>
          </p:nvPicPr>
          <p:blipFill>
            <a:blip r:embed="rId19" cstate="print"/>
            <a:stretch>
              <a:fillRect/>
            </a:stretch>
          </p:blipFill>
          <p:spPr>
            <a:xfrm>
              <a:off x="4876448" y="2045220"/>
              <a:ext cx="397984" cy="180984"/>
            </a:xfrm>
            <a:prstGeom prst="rect">
              <a:avLst/>
            </a:prstGeom>
          </p:spPr>
        </p:pic>
        <p:pic>
          <p:nvPicPr>
            <p:cNvPr id="38" name="object 38"/>
            <p:cNvPicPr/>
            <p:nvPr/>
          </p:nvPicPr>
          <p:blipFill>
            <a:blip r:embed="rId20" cstate="print"/>
            <a:stretch>
              <a:fillRect/>
            </a:stretch>
          </p:blipFill>
          <p:spPr>
            <a:xfrm>
              <a:off x="5306133" y="2088021"/>
              <a:ext cx="221433" cy="135388"/>
            </a:xfrm>
            <a:prstGeom prst="rect">
              <a:avLst/>
            </a:prstGeom>
          </p:spPr>
        </p:pic>
        <p:pic>
          <p:nvPicPr>
            <p:cNvPr id="39" name="object 39"/>
            <p:cNvPicPr/>
            <p:nvPr/>
          </p:nvPicPr>
          <p:blipFill>
            <a:blip r:embed="rId21" cstate="print"/>
            <a:stretch>
              <a:fillRect/>
            </a:stretch>
          </p:blipFill>
          <p:spPr>
            <a:xfrm>
              <a:off x="5559267" y="2088021"/>
              <a:ext cx="150813" cy="138182"/>
            </a:xfrm>
            <a:prstGeom prst="rect">
              <a:avLst/>
            </a:prstGeom>
          </p:spPr>
        </p:pic>
        <p:pic>
          <p:nvPicPr>
            <p:cNvPr id="40" name="object 40"/>
            <p:cNvPicPr/>
            <p:nvPr/>
          </p:nvPicPr>
          <p:blipFill>
            <a:blip r:embed="rId22" cstate="print"/>
            <a:stretch>
              <a:fillRect/>
            </a:stretch>
          </p:blipFill>
          <p:spPr>
            <a:xfrm>
              <a:off x="5743037" y="2088021"/>
              <a:ext cx="89452" cy="135388"/>
            </a:xfrm>
            <a:prstGeom prst="rect">
              <a:avLst/>
            </a:prstGeom>
          </p:spPr>
        </p:pic>
        <p:pic>
          <p:nvPicPr>
            <p:cNvPr id="41" name="object 41"/>
            <p:cNvPicPr/>
            <p:nvPr/>
          </p:nvPicPr>
          <p:blipFill>
            <a:blip r:embed="rId23" cstate="print"/>
            <a:stretch>
              <a:fillRect/>
            </a:stretch>
          </p:blipFill>
          <p:spPr>
            <a:xfrm>
              <a:off x="7572415" y="2037599"/>
              <a:ext cx="198992" cy="188604"/>
            </a:xfrm>
            <a:prstGeom prst="rect">
              <a:avLst/>
            </a:prstGeom>
          </p:spPr>
        </p:pic>
        <p:sp>
          <p:nvSpPr>
            <p:cNvPr id="42" name="object 42"/>
            <p:cNvSpPr/>
            <p:nvPr/>
          </p:nvSpPr>
          <p:spPr>
            <a:xfrm>
              <a:off x="7804353" y="2040394"/>
              <a:ext cx="28575" cy="183515"/>
            </a:xfrm>
            <a:custGeom>
              <a:avLst/>
              <a:gdLst/>
              <a:ahLst/>
              <a:cxnLst/>
              <a:rect l="l" t="t" r="r" b="b"/>
              <a:pathLst>
                <a:path w="28575" h="183514">
                  <a:moveTo>
                    <a:pt x="28257" y="50558"/>
                  </a:moveTo>
                  <a:lnTo>
                    <a:pt x="0" y="50558"/>
                  </a:lnTo>
                  <a:lnTo>
                    <a:pt x="0" y="183019"/>
                  </a:lnTo>
                  <a:lnTo>
                    <a:pt x="28257" y="183019"/>
                  </a:lnTo>
                  <a:lnTo>
                    <a:pt x="28257" y="50558"/>
                  </a:lnTo>
                  <a:close/>
                </a:path>
                <a:path w="28575" h="183514">
                  <a:moveTo>
                    <a:pt x="28257" y="0"/>
                  </a:moveTo>
                  <a:lnTo>
                    <a:pt x="0" y="0"/>
                  </a:lnTo>
                  <a:lnTo>
                    <a:pt x="0" y="25793"/>
                  </a:lnTo>
                  <a:lnTo>
                    <a:pt x="28257" y="25793"/>
                  </a:lnTo>
                  <a:lnTo>
                    <a:pt x="28257" y="0"/>
                  </a:lnTo>
                  <a:close/>
                </a:path>
              </a:pathLst>
            </a:custGeom>
            <a:solidFill>
              <a:srgbClr val="000000"/>
            </a:solidFill>
          </p:spPr>
          <p:txBody>
            <a:bodyPr wrap="square" lIns="0" tIns="0" rIns="0" bIns="0" rtlCol="0"/>
            <a:lstStyle/>
            <a:p>
              <a:endParaRPr/>
            </a:p>
          </p:txBody>
        </p:sp>
        <p:pic>
          <p:nvPicPr>
            <p:cNvPr id="43" name="object 43"/>
            <p:cNvPicPr/>
            <p:nvPr/>
          </p:nvPicPr>
          <p:blipFill>
            <a:blip r:embed="rId24" cstate="print"/>
            <a:stretch>
              <a:fillRect/>
            </a:stretch>
          </p:blipFill>
          <p:spPr>
            <a:xfrm>
              <a:off x="7859604" y="2045220"/>
              <a:ext cx="78937" cy="179078"/>
            </a:xfrm>
            <a:prstGeom prst="rect">
              <a:avLst/>
            </a:prstGeom>
          </p:spPr>
        </p:pic>
        <p:sp>
          <p:nvSpPr>
            <p:cNvPr id="44" name="object 44"/>
            <p:cNvSpPr/>
            <p:nvPr/>
          </p:nvSpPr>
          <p:spPr>
            <a:xfrm>
              <a:off x="7962074" y="2040394"/>
              <a:ext cx="27305" cy="183515"/>
            </a:xfrm>
            <a:custGeom>
              <a:avLst/>
              <a:gdLst/>
              <a:ahLst/>
              <a:cxnLst/>
              <a:rect l="l" t="t" r="r" b="b"/>
              <a:pathLst>
                <a:path w="27304" h="183514">
                  <a:moveTo>
                    <a:pt x="27152" y="50558"/>
                  </a:moveTo>
                  <a:lnTo>
                    <a:pt x="0" y="50558"/>
                  </a:lnTo>
                  <a:lnTo>
                    <a:pt x="0" y="183019"/>
                  </a:lnTo>
                  <a:lnTo>
                    <a:pt x="27152" y="183019"/>
                  </a:lnTo>
                  <a:lnTo>
                    <a:pt x="27152" y="50558"/>
                  </a:lnTo>
                  <a:close/>
                </a:path>
                <a:path w="27304" h="183514">
                  <a:moveTo>
                    <a:pt x="27152" y="0"/>
                  </a:moveTo>
                  <a:lnTo>
                    <a:pt x="0" y="0"/>
                  </a:lnTo>
                  <a:lnTo>
                    <a:pt x="0" y="25793"/>
                  </a:lnTo>
                  <a:lnTo>
                    <a:pt x="27152" y="25793"/>
                  </a:lnTo>
                  <a:lnTo>
                    <a:pt x="27152" y="0"/>
                  </a:lnTo>
                  <a:close/>
                </a:path>
              </a:pathLst>
            </a:custGeom>
            <a:solidFill>
              <a:srgbClr val="000000"/>
            </a:solidFill>
          </p:spPr>
          <p:txBody>
            <a:bodyPr wrap="square" lIns="0" tIns="0" rIns="0" bIns="0" rtlCol="0"/>
            <a:lstStyle/>
            <a:p>
              <a:endParaRPr/>
            </a:p>
          </p:txBody>
        </p:sp>
        <p:pic>
          <p:nvPicPr>
            <p:cNvPr id="45" name="object 45"/>
            <p:cNvPicPr/>
            <p:nvPr/>
          </p:nvPicPr>
          <p:blipFill>
            <a:blip r:embed="rId25" cstate="print"/>
            <a:stretch>
              <a:fillRect/>
            </a:stretch>
          </p:blipFill>
          <p:spPr>
            <a:xfrm>
              <a:off x="8017480" y="2088021"/>
              <a:ext cx="311827" cy="138182"/>
            </a:xfrm>
            <a:prstGeom prst="rect">
              <a:avLst/>
            </a:prstGeom>
          </p:spPr>
        </p:pic>
        <p:pic>
          <p:nvPicPr>
            <p:cNvPr id="46" name="object 46"/>
            <p:cNvPicPr/>
            <p:nvPr/>
          </p:nvPicPr>
          <p:blipFill>
            <a:blip r:embed="rId26" cstate="print"/>
            <a:stretch>
              <a:fillRect/>
            </a:stretch>
          </p:blipFill>
          <p:spPr>
            <a:xfrm>
              <a:off x="8363519" y="2088021"/>
              <a:ext cx="133079" cy="135388"/>
            </a:xfrm>
            <a:prstGeom prst="rect">
              <a:avLst/>
            </a:prstGeom>
          </p:spPr>
        </p:pic>
        <p:sp>
          <p:nvSpPr>
            <p:cNvPr id="47" name="object 47"/>
            <p:cNvSpPr/>
            <p:nvPr/>
          </p:nvSpPr>
          <p:spPr>
            <a:xfrm>
              <a:off x="1314157" y="2474772"/>
              <a:ext cx="152400" cy="182245"/>
            </a:xfrm>
            <a:custGeom>
              <a:avLst/>
              <a:gdLst/>
              <a:ahLst/>
              <a:cxnLst/>
              <a:rect l="l" t="t" r="r" b="b"/>
              <a:pathLst>
                <a:path w="152400" h="182244">
                  <a:moveTo>
                    <a:pt x="151853" y="0"/>
                  </a:moveTo>
                  <a:lnTo>
                    <a:pt x="0" y="0"/>
                  </a:lnTo>
                  <a:lnTo>
                    <a:pt x="0" y="21590"/>
                  </a:lnTo>
                  <a:lnTo>
                    <a:pt x="0" y="77254"/>
                  </a:lnTo>
                  <a:lnTo>
                    <a:pt x="0" y="98844"/>
                  </a:lnTo>
                  <a:lnTo>
                    <a:pt x="0" y="181787"/>
                  </a:lnTo>
                  <a:lnTo>
                    <a:pt x="30594" y="181787"/>
                  </a:lnTo>
                  <a:lnTo>
                    <a:pt x="30594" y="98844"/>
                  </a:lnTo>
                  <a:lnTo>
                    <a:pt x="135382" y="98844"/>
                  </a:lnTo>
                  <a:lnTo>
                    <a:pt x="135382" y="77254"/>
                  </a:lnTo>
                  <a:lnTo>
                    <a:pt x="30594" y="77254"/>
                  </a:lnTo>
                  <a:lnTo>
                    <a:pt x="30594" y="21590"/>
                  </a:lnTo>
                  <a:lnTo>
                    <a:pt x="151853" y="21590"/>
                  </a:lnTo>
                  <a:lnTo>
                    <a:pt x="151853" y="0"/>
                  </a:lnTo>
                  <a:close/>
                </a:path>
              </a:pathLst>
            </a:custGeom>
            <a:solidFill>
              <a:srgbClr val="000000"/>
            </a:solidFill>
          </p:spPr>
          <p:txBody>
            <a:bodyPr wrap="square" lIns="0" tIns="0" rIns="0" bIns="0" rtlCol="0"/>
            <a:lstStyle/>
            <a:p>
              <a:endParaRPr/>
            </a:p>
          </p:txBody>
        </p:sp>
        <p:pic>
          <p:nvPicPr>
            <p:cNvPr id="48" name="object 48"/>
            <p:cNvPicPr/>
            <p:nvPr/>
          </p:nvPicPr>
          <p:blipFill>
            <a:blip r:embed="rId27" cstate="print"/>
            <a:stretch>
              <a:fillRect/>
            </a:stretch>
          </p:blipFill>
          <p:spPr>
            <a:xfrm>
              <a:off x="1491917" y="2521494"/>
              <a:ext cx="151864" cy="138182"/>
            </a:xfrm>
            <a:prstGeom prst="rect">
              <a:avLst/>
            </a:prstGeom>
          </p:spPr>
        </p:pic>
        <p:pic>
          <p:nvPicPr>
            <p:cNvPr id="49" name="object 49"/>
            <p:cNvPicPr/>
            <p:nvPr/>
          </p:nvPicPr>
          <p:blipFill>
            <a:blip r:embed="rId28" cstate="print"/>
            <a:stretch>
              <a:fillRect/>
            </a:stretch>
          </p:blipFill>
          <p:spPr>
            <a:xfrm>
              <a:off x="1668515" y="2521494"/>
              <a:ext cx="141256" cy="138182"/>
            </a:xfrm>
            <a:prstGeom prst="rect">
              <a:avLst/>
            </a:prstGeom>
          </p:spPr>
        </p:pic>
        <p:pic>
          <p:nvPicPr>
            <p:cNvPr id="50" name="object 50"/>
            <p:cNvPicPr/>
            <p:nvPr/>
          </p:nvPicPr>
          <p:blipFill>
            <a:blip r:embed="rId29" cstate="print"/>
            <a:stretch>
              <a:fillRect/>
            </a:stretch>
          </p:blipFill>
          <p:spPr>
            <a:xfrm>
              <a:off x="1834504" y="2524415"/>
              <a:ext cx="131855" cy="135261"/>
            </a:xfrm>
            <a:prstGeom prst="rect">
              <a:avLst/>
            </a:prstGeom>
          </p:spPr>
        </p:pic>
        <p:pic>
          <p:nvPicPr>
            <p:cNvPr id="51" name="object 51"/>
            <p:cNvPicPr/>
            <p:nvPr/>
          </p:nvPicPr>
          <p:blipFill>
            <a:blip r:embed="rId30" cstate="print"/>
            <a:stretch>
              <a:fillRect/>
            </a:stretch>
          </p:blipFill>
          <p:spPr>
            <a:xfrm>
              <a:off x="1998123" y="2521494"/>
              <a:ext cx="135433" cy="138182"/>
            </a:xfrm>
            <a:prstGeom prst="rect">
              <a:avLst/>
            </a:prstGeom>
          </p:spPr>
        </p:pic>
        <p:pic>
          <p:nvPicPr>
            <p:cNvPr id="52" name="object 52"/>
            <p:cNvPicPr/>
            <p:nvPr/>
          </p:nvPicPr>
          <p:blipFill>
            <a:blip r:embed="rId31" cstate="print"/>
            <a:stretch>
              <a:fillRect/>
            </a:stretch>
          </p:blipFill>
          <p:spPr>
            <a:xfrm>
              <a:off x="2240586" y="2521494"/>
              <a:ext cx="151912" cy="138182"/>
            </a:xfrm>
            <a:prstGeom prst="rect">
              <a:avLst/>
            </a:prstGeom>
          </p:spPr>
        </p:pic>
        <p:pic>
          <p:nvPicPr>
            <p:cNvPr id="53" name="object 53"/>
            <p:cNvPicPr/>
            <p:nvPr/>
          </p:nvPicPr>
          <p:blipFill>
            <a:blip r:embed="rId32" cstate="print"/>
            <a:stretch>
              <a:fillRect/>
            </a:stretch>
          </p:blipFill>
          <p:spPr>
            <a:xfrm>
              <a:off x="2425454" y="2521494"/>
              <a:ext cx="133079" cy="135261"/>
            </a:xfrm>
            <a:prstGeom prst="rect">
              <a:avLst/>
            </a:prstGeom>
          </p:spPr>
        </p:pic>
        <p:sp>
          <p:nvSpPr>
            <p:cNvPr id="54" name="object 54"/>
            <p:cNvSpPr/>
            <p:nvPr/>
          </p:nvSpPr>
          <p:spPr>
            <a:xfrm>
              <a:off x="2685643" y="2474886"/>
              <a:ext cx="28575" cy="182245"/>
            </a:xfrm>
            <a:custGeom>
              <a:avLst/>
              <a:gdLst/>
              <a:ahLst/>
              <a:cxnLst/>
              <a:rect l="l" t="t" r="r" b="b"/>
              <a:pathLst>
                <a:path w="28575" h="182244">
                  <a:moveTo>
                    <a:pt x="28244" y="49530"/>
                  </a:moveTo>
                  <a:lnTo>
                    <a:pt x="0" y="49530"/>
                  </a:lnTo>
                  <a:lnTo>
                    <a:pt x="0" y="181876"/>
                  </a:lnTo>
                  <a:lnTo>
                    <a:pt x="28244" y="181876"/>
                  </a:lnTo>
                  <a:lnTo>
                    <a:pt x="28244" y="49530"/>
                  </a:lnTo>
                  <a:close/>
                </a:path>
                <a:path w="28575" h="182244">
                  <a:moveTo>
                    <a:pt x="28244" y="0"/>
                  </a:moveTo>
                  <a:lnTo>
                    <a:pt x="0" y="0"/>
                  </a:lnTo>
                  <a:lnTo>
                    <a:pt x="0" y="24765"/>
                  </a:lnTo>
                  <a:lnTo>
                    <a:pt x="28244" y="24765"/>
                  </a:lnTo>
                  <a:lnTo>
                    <a:pt x="28244" y="0"/>
                  </a:lnTo>
                  <a:close/>
                </a:path>
              </a:pathLst>
            </a:custGeom>
            <a:solidFill>
              <a:srgbClr val="000000"/>
            </a:solidFill>
          </p:spPr>
          <p:txBody>
            <a:bodyPr wrap="square" lIns="0" tIns="0" rIns="0" bIns="0" rtlCol="0"/>
            <a:lstStyle/>
            <a:p>
              <a:endParaRPr/>
            </a:p>
          </p:txBody>
        </p:sp>
        <p:pic>
          <p:nvPicPr>
            <p:cNvPr id="55" name="object 55"/>
            <p:cNvPicPr/>
            <p:nvPr/>
          </p:nvPicPr>
          <p:blipFill>
            <a:blip r:embed="rId33" cstate="print"/>
            <a:stretch>
              <a:fillRect/>
            </a:stretch>
          </p:blipFill>
          <p:spPr>
            <a:xfrm>
              <a:off x="2755172" y="2521494"/>
              <a:ext cx="132923" cy="135261"/>
            </a:xfrm>
            <a:prstGeom prst="rect">
              <a:avLst/>
            </a:prstGeom>
          </p:spPr>
        </p:pic>
        <p:pic>
          <p:nvPicPr>
            <p:cNvPr id="56" name="object 56"/>
            <p:cNvPicPr/>
            <p:nvPr/>
          </p:nvPicPr>
          <p:blipFill>
            <a:blip r:embed="rId34" cstate="print"/>
            <a:stretch>
              <a:fillRect/>
            </a:stretch>
          </p:blipFill>
          <p:spPr>
            <a:xfrm>
              <a:off x="2919953" y="2474882"/>
              <a:ext cx="142495" cy="184794"/>
            </a:xfrm>
            <a:prstGeom prst="rect">
              <a:avLst/>
            </a:prstGeom>
          </p:spPr>
        </p:pic>
        <p:sp>
          <p:nvSpPr>
            <p:cNvPr id="57" name="object 57"/>
            <p:cNvSpPr/>
            <p:nvPr/>
          </p:nvSpPr>
          <p:spPr>
            <a:xfrm>
              <a:off x="3105912" y="2474886"/>
              <a:ext cx="27305" cy="182245"/>
            </a:xfrm>
            <a:custGeom>
              <a:avLst/>
              <a:gdLst/>
              <a:ahLst/>
              <a:cxnLst/>
              <a:rect l="l" t="t" r="r" b="b"/>
              <a:pathLst>
                <a:path w="27305" h="182244">
                  <a:moveTo>
                    <a:pt x="27152" y="49530"/>
                  </a:moveTo>
                  <a:lnTo>
                    <a:pt x="0" y="49530"/>
                  </a:lnTo>
                  <a:lnTo>
                    <a:pt x="0" y="181876"/>
                  </a:lnTo>
                  <a:lnTo>
                    <a:pt x="27152" y="181876"/>
                  </a:lnTo>
                  <a:lnTo>
                    <a:pt x="27152" y="49530"/>
                  </a:lnTo>
                  <a:close/>
                </a:path>
                <a:path w="27305" h="182244">
                  <a:moveTo>
                    <a:pt x="27152" y="0"/>
                  </a:moveTo>
                  <a:lnTo>
                    <a:pt x="0" y="0"/>
                  </a:lnTo>
                  <a:lnTo>
                    <a:pt x="0" y="24765"/>
                  </a:lnTo>
                  <a:lnTo>
                    <a:pt x="27152" y="24765"/>
                  </a:lnTo>
                  <a:lnTo>
                    <a:pt x="27152" y="0"/>
                  </a:lnTo>
                  <a:close/>
                </a:path>
              </a:pathLst>
            </a:custGeom>
            <a:solidFill>
              <a:srgbClr val="000000"/>
            </a:solidFill>
          </p:spPr>
          <p:txBody>
            <a:bodyPr wrap="square" lIns="0" tIns="0" rIns="0" bIns="0" rtlCol="0"/>
            <a:lstStyle/>
            <a:p>
              <a:endParaRPr/>
            </a:p>
          </p:txBody>
        </p:sp>
        <p:pic>
          <p:nvPicPr>
            <p:cNvPr id="58" name="object 58"/>
            <p:cNvPicPr/>
            <p:nvPr/>
          </p:nvPicPr>
          <p:blipFill>
            <a:blip r:embed="rId35" cstate="print"/>
            <a:stretch>
              <a:fillRect/>
            </a:stretch>
          </p:blipFill>
          <p:spPr>
            <a:xfrm>
              <a:off x="3158963" y="2524415"/>
              <a:ext cx="149401" cy="132340"/>
            </a:xfrm>
            <a:prstGeom prst="rect">
              <a:avLst/>
            </a:prstGeom>
          </p:spPr>
        </p:pic>
        <p:sp>
          <p:nvSpPr>
            <p:cNvPr id="59" name="object 59"/>
            <p:cNvSpPr/>
            <p:nvPr/>
          </p:nvSpPr>
          <p:spPr>
            <a:xfrm>
              <a:off x="3333153" y="2474886"/>
              <a:ext cx="27305" cy="182245"/>
            </a:xfrm>
            <a:custGeom>
              <a:avLst/>
              <a:gdLst/>
              <a:ahLst/>
              <a:cxnLst/>
              <a:rect l="l" t="t" r="r" b="b"/>
              <a:pathLst>
                <a:path w="27304" h="182244">
                  <a:moveTo>
                    <a:pt x="26987" y="49530"/>
                  </a:moveTo>
                  <a:lnTo>
                    <a:pt x="0" y="49530"/>
                  </a:lnTo>
                  <a:lnTo>
                    <a:pt x="0" y="181876"/>
                  </a:lnTo>
                  <a:lnTo>
                    <a:pt x="26987" y="181876"/>
                  </a:lnTo>
                  <a:lnTo>
                    <a:pt x="26987" y="49530"/>
                  </a:lnTo>
                  <a:close/>
                </a:path>
                <a:path w="27304" h="182244">
                  <a:moveTo>
                    <a:pt x="26987" y="0"/>
                  </a:moveTo>
                  <a:lnTo>
                    <a:pt x="0" y="0"/>
                  </a:lnTo>
                  <a:lnTo>
                    <a:pt x="0" y="24765"/>
                  </a:lnTo>
                  <a:lnTo>
                    <a:pt x="26987" y="24765"/>
                  </a:lnTo>
                  <a:lnTo>
                    <a:pt x="26987" y="0"/>
                  </a:lnTo>
                  <a:close/>
                </a:path>
              </a:pathLst>
            </a:custGeom>
            <a:solidFill>
              <a:srgbClr val="000000"/>
            </a:solidFill>
          </p:spPr>
          <p:txBody>
            <a:bodyPr wrap="square" lIns="0" tIns="0" rIns="0" bIns="0" rtlCol="0"/>
            <a:lstStyle/>
            <a:p>
              <a:endParaRPr/>
            </a:p>
          </p:txBody>
        </p:sp>
        <p:pic>
          <p:nvPicPr>
            <p:cNvPr id="60" name="object 60"/>
            <p:cNvPicPr/>
            <p:nvPr/>
          </p:nvPicPr>
          <p:blipFill>
            <a:blip r:embed="rId36" cstate="print"/>
            <a:stretch>
              <a:fillRect/>
            </a:stretch>
          </p:blipFill>
          <p:spPr>
            <a:xfrm>
              <a:off x="3392010" y="2474882"/>
              <a:ext cx="141240" cy="184794"/>
            </a:xfrm>
            <a:prstGeom prst="rect">
              <a:avLst/>
            </a:prstGeom>
          </p:spPr>
        </p:pic>
        <p:pic>
          <p:nvPicPr>
            <p:cNvPr id="61" name="object 61"/>
            <p:cNvPicPr/>
            <p:nvPr/>
          </p:nvPicPr>
          <p:blipFill>
            <a:blip r:embed="rId37" cstate="print"/>
            <a:stretch>
              <a:fillRect/>
            </a:stretch>
          </p:blipFill>
          <p:spPr>
            <a:xfrm>
              <a:off x="3576878" y="2524415"/>
              <a:ext cx="131824" cy="135261"/>
            </a:xfrm>
            <a:prstGeom prst="rect">
              <a:avLst/>
            </a:prstGeom>
          </p:spPr>
        </p:pic>
        <p:pic>
          <p:nvPicPr>
            <p:cNvPr id="62" name="object 62"/>
            <p:cNvPicPr/>
            <p:nvPr/>
          </p:nvPicPr>
          <p:blipFill>
            <a:blip r:embed="rId38" cstate="print"/>
            <a:stretch>
              <a:fillRect/>
            </a:stretch>
          </p:blipFill>
          <p:spPr>
            <a:xfrm>
              <a:off x="3742757" y="2521494"/>
              <a:ext cx="149558" cy="138182"/>
            </a:xfrm>
            <a:prstGeom prst="rect">
              <a:avLst/>
            </a:prstGeom>
          </p:spPr>
        </p:pic>
        <p:sp>
          <p:nvSpPr>
            <p:cNvPr id="63" name="object 63"/>
            <p:cNvSpPr/>
            <p:nvPr/>
          </p:nvSpPr>
          <p:spPr>
            <a:xfrm>
              <a:off x="3926522" y="2474772"/>
              <a:ext cx="715010" cy="182245"/>
            </a:xfrm>
            <a:custGeom>
              <a:avLst/>
              <a:gdLst/>
              <a:ahLst/>
              <a:cxnLst/>
              <a:rect l="l" t="t" r="r" b="b"/>
              <a:pathLst>
                <a:path w="715010" h="182244">
                  <a:moveTo>
                    <a:pt x="26987" y="114"/>
                  </a:moveTo>
                  <a:lnTo>
                    <a:pt x="0" y="114"/>
                  </a:lnTo>
                  <a:lnTo>
                    <a:pt x="0" y="181991"/>
                  </a:lnTo>
                  <a:lnTo>
                    <a:pt x="26987" y="181991"/>
                  </a:lnTo>
                  <a:lnTo>
                    <a:pt x="26987" y="114"/>
                  </a:lnTo>
                  <a:close/>
                </a:path>
                <a:path w="715010" h="182244">
                  <a:moveTo>
                    <a:pt x="714514" y="0"/>
                  </a:moveTo>
                  <a:lnTo>
                    <a:pt x="562610" y="0"/>
                  </a:lnTo>
                  <a:lnTo>
                    <a:pt x="562610" y="21590"/>
                  </a:lnTo>
                  <a:lnTo>
                    <a:pt x="562610" y="77254"/>
                  </a:lnTo>
                  <a:lnTo>
                    <a:pt x="562610" y="98844"/>
                  </a:lnTo>
                  <a:lnTo>
                    <a:pt x="562610" y="181787"/>
                  </a:lnTo>
                  <a:lnTo>
                    <a:pt x="593204" y="181787"/>
                  </a:lnTo>
                  <a:lnTo>
                    <a:pt x="593204" y="98844"/>
                  </a:lnTo>
                  <a:lnTo>
                    <a:pt x="698042" y="98844"/>
                  </a:lnTo>
                  <a:lnTo>
                    <a:pt x="698042" y="77254"/>
                  </a:lnTo>
                  <a:lnTo>
                    <a:pt x="593204" y="77254"/>
                  </a:lnTo>
                  <a:lnTo>
                    <a:pt x="593204" y="21590"/>
                  </a:lnTo>
                  <a:lnTo>
                    <a:pt x="714514" y="21590"/>
                  </a:lnTo>
                  <a:lnTo>
                    <a:pt x="714514" y="0"/>
                  </a:lnTo>
                  <a:close/>
                </a:path>
              </a:pathLst>
            </a:custGeom>
            <a:solidFill>
              <a:srgbClr val="000000"/>
            </a:solidFill>
          </p:spPr>
          <p:txBody>
            <a:bodyPr wrap="square" lIns="0" tIns="0" rIns="0" bIns="0" rtlCol="0"/>
            <a:lstStyle/>
            <a:p>
              <a:endParaRPr/>
            </a:p>
          </p:txBody>
        </p:sp>
        <p:pic>
          <p:nvPicPr>
            <p:cNvPr id="64" name="object 64"/>
            <p:cNvPicPr/>
            <p:nvPr/>
          </p:nvPicPr>
          <p:blipFill>
            <a:blip r:embed="rId39" cstate="print"/>
            <a:stretch>
              <a:fillRect/>
            </a:stretch>
          </p:blipFill>
          <p:spPr>
            <a:xfrm>
              <a:off x="4666941" y="2521494"/>
              <a:ext cx="151912" cy="138182"/>
            </a:xfrm>
            <a:prstGeom prst="rect">
              <a:avLst/>
            </a:prstGeom>
          </p:spPr>
        </p:pic>
        <p:pic>
          <p:nvPicPr>
            <p:cNvPr id="65" name="object 65"/>
            <p:cNvPicPr/>
            <p:nvPr/>
          </p:nvPicPr>
          <p:blipFill>
            <a:blip r:embed="rId40" cstate="print"/>
            <a:stretch>
              <a:fillRect/>
            </a:stretch>
          </p:blipFill>
          <p:spPr>
            <a:xfrm>
              <a:off x="4843492" y="2521494"/>
              <a:ext cx="141397" cy="138182"/>
            </a:xfrm>
            <a:prstGeom prst="rect">
              <a:avLst/>
            </a:prstGeom>
          </p:spPr>
        </p:pic>
        <p:pic>
          <p:nvPicPr>
            <p:cNvPr id="66" name="object 66"/>
            <p:cNvPicPr/>
            <p:nvPr/>
          </p:nvPicPr>
          <p:blipFill>
            <a:blip r:embed="rId41" cstate="print"/>
            <a:stretch>
              <a:fillRect/>
            </a:stretch>
          </p:blipFill>
          <p:spPr>
            <a:xfrm>
              <a:off x="5009528" y="2524415"/>
              <a:ext cx="131824" cy="135261"/>
            </a:xfrm>
            <a:prstGeom prst="rect">
              <a:avLst/>
            </a:prstGeom>
          </p:spPr>
        </p:pic>
        <p:pic>
          <p:nvPicPr>
            <p:cNvPr id="67" name="object 67"/>
            <p:cNvPicPr/>
            <p:nvPr/>
          </p:nvPicPr>
          <p:blipFill>
            <a:blip r:embed="rId42" cstate="print"/>
            <a:stretch>
              <a:fillRect/>
            </a:stretch>
          </p:blipFill>
          <p:spPr>
            <a:xfrm>
              <a:off x="5173210" y="2521494"/>
              <a:ext cx="135277" cy="138182"/>
            </a:xfrm>
            <a:prstGeom prst="rect">
              <a:avLst/>
            </a:prstGeom>
          </p:spPr>
        </p:pic>
        <p:pic>
          <p:nvPicPr>
            <p:cNvPr id="68" name="object 68"/>
            <p:cNvPicPr/>
            <p:nvPr/>
          </p:nvPicPr>
          <p:blipFill>
            <a:blip r:embed="rId43" cstate="print"/>
            <a:stretch>
              <a:fillRect/>
            </a:stretch>
          </p:blipFill>
          <p:spPr>
            <a:xfrm>
              <a:off x="5415673" y="2521494"/>
              <a:ext cx="151912" cy="138182"/>
            </a:xfrm>
            <a:prstGeom prst="rect">
              <a:avLst/>
            </a:prstGeom>
          </p:spPr>
        </p:pic>
        <p:pic>
          <p:nvPicPr>
            <p:cNvPr id="69" name="object 69"/>
            <p:cNvPicPr/>
            <p:nvPr/>
          </p:nvPicPr>
          <p:blipFill>
            <a:blip r:embed="rId44" cstate="print"/>
            <a:stretch>
              <a:fillRect/>
            </a:stretch>
          </p:blipFill>
          <p:spPr>
            <a:xfrm>
              <a:off x="5600541" y="2521494"/>
              <a:ext cx="133079" cy="135261"/>
            </a:xfrm>
            <a:prstGeom prst="rect">
              <a:avLst/>
            </a:prstGeom>
          </p:spPr>
        </p:pic>
        <p:sp>
          <p:nvSpPr>
            <p:cNvPr id="70" name="object 70"/>
            <p:cNvSpPr/>
            <p:nvPr/>
          </p:nvSpPr>
          <p:spPr>
            <a:xfrm>
              <a:off x="5860732" y="2474886"/>
              <a:ext cx="28575" cy="182245"/>
            </a:xfrm>
            <a:custGeom>
              <a:avLst/>
              <a:gdLst/>
              <a:ahLst/>
              <a:cxnLst/>
              <a:rect l="l" t="t" r="r" b="b"/>
              <a:pathLst>
                <a:path w="28575" h="182244">
                  <a:moveTo>
                    <a:pt x="28244" y="49530"/>
                  </a:moveTo>
                  <a:lnTo>
                    <a:pt x="0" y="49530"/>
                  </a:lnTo>
                  <a:lnTo>
                    <a:pt x="0" y="181876"/>
                  </a:lnTo>
                  <a:lnTo>
                    <a:pt x="28244" y="181876"/>
                  </a:lnTo>
                  <a:lnTo>
                    <a:pt x="28244" y="49530"/>
                  </a:lnTo>
                  <a:close/>
                </a:path>
                <a:path w="28575" h="182244">
                  <a:moveTo>
                    <a:pt x="28244" y="0"/>
                  </a:moveTo>
                  <a:lnTo>
                    <a:pt x="0" y="0"/>
                  </a:lnTo>
                  <a:lnTo>
                    <a:pt x="0" y="24765"/>
                  </a:lnTo>
                  <a:lnTo>
                    <a:pt x="28244" y="24765"/>
                  </a:lnTo>
                  <a:lnTo>
                    <a:pt x="28244" y="0"/>
                  </a:lnTo>
                  <a:close/>
                </a:path>
              </a:pathLst>
            </a:custGeom>
            <a:solidFill>
              <a:srgbClr val="000000"/>
            </a:solidFill>
          </p:spPr>
          <p:txBody>
            <a:bodyPr wrap="square" lIns="0" tIns="0" rIns="0" bIns="0" rtlCol="0"/>
            <a:lstStyle/>
            <a:p>
              <a:endParaRPr/>
            </a:p>
          </p:txBody>
        </p:sp>
        <p:pic>
          <p:nvPicPr>
            <p:cNvPr id="71" name="object 71"/>
            <p:cNvPicPr/>
            <p:nvPr/>
          </p:nvPicPr>
          <p:blipFill>
            <a:blip r:embed="rId45" cstate="print"/>
            <a:stretch>
              <a:fillRect/>
            </a:stretch>
          </p:blipFill>
          <p:spPr>
            <a:xfrm>
              <a:off x="5930102" y="2521494"/>
              <a:ext cx="133079" cy="135261"/>
            </a:xfrm>
            <a:prstGeom prst="rect">
              <a:avLst/>
            </a:prstGeom>
          </p:spPr>
        </p:pic>
        <p:pic>
          <p:nvPicPr>
            <p:cNvPr id="72" name="object 72"/>
            <p:cNvPicPr/>
            <p:nvPr/>
          </p:nvPicPr>
          <p:blipFill>
            <a:blip r:embed="rId46" cstate="print"/>
            <a:stretch>
              <a:fillRect/>
            </a:stretch>
          </p:blipFill>
          <p:spPr>
            <a:xfrm>
              <a:off x="6095040" y="2474882"/>
              <a:ext cx="142339" cy="184794"/>
            </a:xfrm>
            <a:prstGeom prst="rect">
              <a:avLst/>
            </a:prstGeom>
          </p:spPr>
        </p:pic>
        <p:sp>
          <p:nvSpPr>
            <p:cNvPr id="73" name="object 73"/>
            <p:cNvSpPr/>
            <p:nvPr/>
          </p:nvSpPr>
          <p:spPr>
            <a:xfrm>
              <a:off x="6281001" y="2474886"/>
              <a:ext cx="27305" cy="182245"/>
            </a:xfrm>
            <a:custGeom>
              <a:avLst/>
              <a:gdLst/>
              <a:ahLst/>
              <a:cxnLst/>
              <a:rect l="l" t="t" r="r" b="b"/>
              <a:pathLst>
                <a:path w="27304" h="182244">
                  <a:moveTo>
                    <a:pt x="26987" y="49530"/>
                  </a:moveTo>
                  <a:lnTo>
                    <a:pt x="0" y="49530"/>
                  </a:lnTo>
                  <a:lnTo>
                    <a:pt x="0" y="181876"/>
                  </a:lnTo>
                  <a:lnTo>
                    <a:pt x="26987" y="181876"/>
                  </a:lnTo>
                  <a:lnTo>
                    <a:pt x="26987" y="49530"/>
                  </a:lnTo>
                  <a:close/>
                </a:path>
                <a:path w="27304" h="182244">
                  <a:moveTo>
                    <a:pt x="26987" y="0"/>
                  </a:moveTo>
                  <a:lnTo>
                    <a:pt x="0" y="0"/>
                  </a:lnTo>
                  <a:lnTo>
                    <a:pt x="0" y="24765"/>
                  </a:lnTo>
                  <a:lnTo>
                    <a:pt x="26987" y="24765"/>
                  </a:lnTo>
                  <a:lnTo>
                    <a:pt x="26987" y="0"/>
                  </a:lnTo>
                  <a:close/>
                </a:path>
              </a:pathLst>
            </a:custGeom>
            <a:solidFill>
              <a:srgbClr val="000000"/>
            </a:solidFill>
          </p:spPr>
          <p:txBody>
            <a:bodyPr wrap="square" lIns="0" tIns="0" rIns="0" bIns="0" rtlCol="0"/>
            <a:lstStyle/>
            <a:p>
              <a:endParaRPr/>
            </a:p>
          </p:txBody>
        </p:sp>
        <p:pic>
          <p:nvPicPr>
            <p:cNvPr id="74" name="object 74"/>
            <p:cNvPicPr/>
            <p:nvPr/>
          </p:nvPicPr>
          <p:blipFill>
            <a:blip r:embed="rId47" cstate="print"/>
            <a:stretch>
              <a:fillRect/>
            </a:stretch>
          </p:blipFill>
          <p:spPr>
            <a:xfrm>
              <a:off x="6333893" y="2524415"/>
              <a:ext cx="149558" cy="132340"/>
            </a:xfrm>
            <a:prstGeom prst="rect">
              <a:avLst/>
            </a:prstGeom>
          </p:spPr>
        </p:pic>
        <p:sp>
          <p:nvSpPr>
            <p:cNvPr id="75" name="object 75"/>
            <p:cNvSpPr/>
            <p:nvPr/>
          </p:nvSpPr>
          <p:spPr>
            <a:xfrm>
              <a:off x="6508242" y="2474886"/>
              <a:ext cx="27305" cy="182245"/>
            </a:xfrm>
            <a:custGeom>
              <a:avLst/>
              <a:gdLst/>
              <a:ahLst/>
              <a:cxnLst/>
              <a:rect l="l" t="t" r="r" b="b"/>
              <a:pathLst>
                <a:path w="27304" h="182244">
                  <a:moveTo>
                    <a:pt x="26987" y="49530"/>
                  </a:moveTo>
                  <a:lnTo>
                    <a:pt x="0" y="49530"/>
                  </a:lnTo>
                  <a:lnTo>
                    <a:pt x="0" y="181876"/>
                  </a:lnTo>
                  <a:lnTo>
                    <a:pt x="26987" y="181876"/>
                  </a:lnTo>
                  <a:lnTo>
                    <a:pt x="26987" y="49530"/>
                  </a:lnTo>
                  <a:close/>
                </a:path>
                <a:path w="27304" h="182244">
                  <a:moveTo>
                    <a:pt x="26987" y="0"/>
                  </a:moveTo>
                  <a:lnTo>
                    <a:pt x="0" y="0"/>
                  </a:lnTo>
                  <a:lnTo>
                    <a:pt x="0" y="24765"/>
                  </a:lnTo>
                  <a:lnTo>
                    <a:pt x="26987" y="24765"/>
                  </a:lnTo>
                  <a:lnTo>
                    <a:pt x="26987" y="0"/>
                  </a:lnTo>
                  <a:close/>
                </a:path>
              </a:pathLst>
            </a:custGeom>
            <a:solidFill>
              <a:srgbClr val="000000"/>
            </a:solidFill>
          </p:spPr>
          <p:txBody>
            <a:bodyPr wrap="square" lIns="0" tIns="0" rIns="0" bIns="0" rtlCol="0"/>
            <a:lstStyle/>
            <a:p>
              <a:endParaRPr/>
            </a:p>
          </p:txBody>
        </p:sp>
        <p:pic>
          <p:nvPicPr>
            <p:cNvPr id="76" name="object 76"/>
            <p:cNvPicPr/>
            <p:nvPr/>
          </p:nvPicPr>
          <p:blipFill>
            <a:blip r:embed="rId48" cstate="print"/>
            <a:stretch>
              <a:fillRect/>
            </a:stretch>
          </p:blipFill>
          <p:spPr>
            <a:xfrm>
              <a:off x="6567097" y="2474882"/>
              <a:ext cx="141240" cy="184794"/>
            </a:xfrm>
            <a:prstGeom prst="rect">
              <a:avLst/>
            </a:prstGeom>
          </p:spPr>
        </p:pic>
        <p:pic>
          <p:nvPicPr>
            <p:cNvPr id="77" name="object 77"/>
            <p:cNvPicPr/>
            <p:nvPr/>
          </p:nvPicPr>
          <p:blipFill>
            <a:blip r:embed="rId49" cstate="print"/>
            <a:stretch>
              <a:fillRect/>
            </a:stretch>
          </p:blipFill>
          <p:spPr>
            <a:xfrm>
              <a:off x="6751808" y="2524415"/>
              <a:ext cx="131981" cy="135261"/>
            </a:xfrm>
            <a:prstGeom prst="rect">
              <a:avLst/>
            </a:prstGeom>
          </p:spPr>
        </p:pic>
        <p:pic>
          <p:nvPicPr>
            <p:cNvPr id="78" name="object 78"/>
            <p:cNvPicPr/>
            <p:nvPr/>
          </p:nvPicPr>
          <p:blipFill>
            <a:blip r:embed="rId50" cstate="print"/>
            <a:stretch>
              <a:fillRect/>
            </a:stretch>
          </p:blipFill>
          <p:spPr>
            <a:xfrm>
              <a:off x="6917844" y="2521494"/>
              <a:ext cx="149558" cy="138182"/>
            </a:xfrm>
            <a:prstGeom prst="rect">
              <a:avLst/>
            </a:prstGeom>
          </p:spPr>
        </p:pic>
        <p:sp>
          <p:nvSpPr>
            <p:cNvPr id="79" name="object 79"/>
            <p:cNvSpPr/>
            <p:nvPr/>
          </p:nvSpPr>
          <p:spPr>
            <a:xfrm>
              <a:off x="7101446" y="2474886"/>
              <a:ext cx="109855" cy="217804"/>
            </a:xfrm>
            <a:custGeom>
              <a:avLst/>
              <a:gdLst/>
              <a:ahLst/>
              <a:cxnLst/>
              <a:rect l="l" t="t" r="r" b="b"/>
              <a:pathLst>
                <a:path w="109854" h="217805">
                  <a:moveTo>
                    <a:pt x="27152" y="0"/>
                  </a:moveTo>
                  <a:lnTo>
                    <a:pt x="0" y="0"/>
                  </a:lnTo>
                  <a:lnTo>
                    <a:pt x="0" y="181876"/>
                  </a:lnTo>
                  <a:lnTo>
                    <a:pt x="27152" y="181876"/>
                  </a:lnTo>
                  <a:lnTo>
                    <a:pt x="27152" y="0"/>
                  </a:lnTo>
                  <a:close/>
                </a:path>
                <a:path w="109854" h="217805">
                  <a:moveTo>
                    <a:pt x="109550" y="156222"/>
                  </a:moveTo>
                  <a:lnTo>
                    <a:pt x="77685" y="156222"/>
                  </a:lnTo>
                  <a:lnTo>
                    <a:pt x="77685" y="181876"/>
                  </a:lnTo>
                  <a:lnTo>
                    <a:pt x="93065" y="181876"/>
                  </a:lnTo>
                  <a:lnTo>
                    <a:pt x="93065" y="189623"/>
                  </a:lnTo>
                  <a:lnTo>
                    <a:pt x="91808" y="195338"/>
                  </a:lnTo>
                  <a:lnTo>
                    <a:pt x="88353" y="199148"/>
                  </a:lnTo>
                  <a:lnTo>
                    <a:pt x="86004" y="202958"/>
                  </a:lnTo>
                  <a:lnTo>
                    <a:pt x="81292" y="205752"/>
                  </a:lnTo>
                  <a:lnTo>
                    <a:pt x="75336" y="207657"/>
                  </a:lnTo>
                  <a:lnTo>
                    <a:pt x="83654" y="217182"/>
                  </a:lnTo>
                  <a:lnTo>
                    <a:pt x="91808" y="214388"/>
                  </a:lnTo>
                  <a:lnTo>
                    <a:pt x="98869" y="209562"/>
                  </a:lnTo>
                  <a:lnTo>
                    <a:pt x="102476" y="203847"/>
                  </a:lnTo>
                  <a:lnTo>
                    <a:pt x="107188" y="198132"/>
                  </a:lnTo>
                  <a:lnTo>
                    <a:pt x="109550" y="190512"/>
                  </a:lnTo>
                  <a:lnTo>
                    <a:pt x="109550" y="156222"/>
                  </a:lnTo>
                  <a:close/>
                </a:path>
              </a:pathLst>
            </a:custGeom>
            <a:solidFill>
              <a:srgbClr val="000000"/>
            </a:solidFill>
          </p:spPr>
          <p:txBody>
            <a:bodyPr wrap="square" lIns="0" tIns="0" rIns="0" bIns="0" rtlCol="0"/>
            <a:lstStyle/>
            <a:p>
              <a:endParaRPr/>
            </a:p>
          </p:txBody>
        </p:sp>
        <p:pic>
          <p:nvPicPr>
            <p:cNvPr id="80" name="object 80"/>
            <p:cNvPicPr/>
            <p:nvPr/>
          </p:nvPicPr>
          <p:blipFill>
            <a:blip r:embed="rId51" cstate="print"/>
            <a:stretch>
              <a:fillRect/>
            </a:stretch>
          </p:blipFill>
          <p:spPr>
            <a:xfrm>
              <a:off x="4466850" y="2775887"/>
              <a:ext cx="246072" cy="188604"/>
            </a:xfrm>
            <a:prstGeom prst="rect">
              <a:avLst/>
            </a:prstGeom>
          </p:spPr>
        </p:pic>
        <p:pic>
          <p:nvPicPr>
            <p:cNvPr id="81" name="object 81"/>
            <p:cNvPicPr/>
            <p:nvPr/>
          </p:nvPicPr>
          <p:blipFill>
            <a:blip r:embed="rId52" cstate="print"/>
            <a:stretch>
              <a:fillRect/>
            </a:stretch>
          </p:blipFill>
          <p:spPr>
            <a:xfrm>
              <a:off x="4746977" y="2826436"/>
              <a:ext cx="220178" cy="135261"/>
            </a:xfrm>
            <a:prstGeom prst="rect">
              <a:avLst/>
            </a:prstGeom>
          </p:spPr>
        </p:pic>
        <p:sp>
          <p:nvSpPr>
            <p:cNvPr id="82" name="object 82"/>
            <p:cNvSpPr/>
            <p:nvPr/>
          </p:nvSpPr>
          <p:spPr>
            <a:xfrm>
              <a:off x="5009527" y="2779699"/>
              <a:ext cx="96520" cy="182245"/>
            </a:xfrm>
            <a:custGeom>
              <a:avLst/>
              <a:gdLst/>
              <a:ahLst/>
              <a:cxnLst/>
              <a:rect l="l" t="t" r="r" b="b"/>
              <a:pathLst>
                <a:path w="96520" h="182244">
                  <a:moveTo>
                    <a:pt x="27139" y="49542"/>
                  </a:moveTo>
                  <a:lnTo>
                    <a:pt x="0" y="49542"/>
                  </a:lnTo>
                  <a:lnTo>
                    <a:pt x="0" y="182003"/>
                  </a:lnTo>
                  <a:lnTo>
                    <a:pt x="27139" y="182003"/>
                  </a:lnTo>
                  <a:lnTo>
                    <a:pt x="27139" y="49542"/>
                  </a:lnTo>
                  <a:close/>
                </a:path>
                <a:path w="96520" h="182244">
                  <a:moveTo>
                    <a:pt x="27139" y="0"/>
                  </a:moveTo>
                  <a:lnTo>
                    <a:pt x="0" y="0"/>
                  </a:lnTo>
                  <a:lnTo>
                    <a:pt x="0" y="24765"/>
                  </a:lnTo>
                  <a:lnTo>
                    <a:pt x="27139" y="24765"/>
                  </a:lnTo>
                  <a:lnTo>
                    <a:pt x="27139" y="0"/>
                  </a:lnTo>
                  <a:close/>
                </a:path>
                <a:path w="96520" h="182244">
                  <a:moveTo>
                    <a:pt x="96507" y="0"/>
                  </a:moveTo>
                  <a:lnTo>
                    <a:pt x="68262" y="0"/>
                  </a:lnTo>
                  <a:lnTo>
                    <a:pt x="68262" y="182003"/>
                  </a:lnTo>
                  <a:lnTo>
                    <a:pt x="96507" y="182003"/>
                  </a:lnTo>
                  <a:lnTo>
                    <a:pt x="96507" y="0"/>
                  </a:lnTo>
                  <a:close/>
                </a:path>
              </a:pathLst>
            </a:custGeom>
            <a:solidFill>
              <a:srgbClr val="000000"/>
            </a:solidFill>
          </p:spPr>
          <p:txBody>
            <a:bodyPr wrap="square" lIns="0" tIns="0" rIns="0" bIns="0" rtlCol="0"/>
            <a:lstStyle/>
            <a:p>
              <a:endParaRPr/>
            </a:p>
          </p:txBody>
        </p:sp>
        <p:pic>
          <p:nvPicPr>
            <p:cNvPr id="83" name="object 83"/>
            <p:cNvPicPr/>
            <p:nvPr/>
          </p:nvPicPr>
          <p:blipFill>
            <a:blip r:embed="rId53" cstate="print"/>
            <a:stretch>
              <a:fillRect/>
            </a:stretch>
          </p:blipFill>
          <p:spPr>
            <a:xfrm>
              <a:off x="5131936" y="2829230"/>
              <a:ext cx="149558" cy="185810"/>
            </a:xfrm>
            <a:prstGeom prst="rect">
              <a:avLst/>
            </a:prstGeom>
          </p:spPr>
        </p:pic>
        <p:pic>
          <p:nvPicPr>
            <p:cNvPr id="84" name="object 84"/>
            <p:cNvPicPr/>
            <p:nvPr/>
          </p:nvPicPr>
          <p:blipFill>
            <a:blip r:embed="rId54" cstate="print"/>
            <a:stretch>
              <a:fillRect/>
            </a:stretch>
          </p:blipFill>
          <p:spPr>
            <a:xfrm>
              <a:off x="5381618" y="2826436"/>
              <a:ext cx="149401" cy="138055"/>
            </a:xfrm>
            <a:prstGeom prst="rect">
              <a:avLst/>
            </a:prstGeom>
          </p:spPr>
        </p:pic>
        <p:pic>
          <p:nvPicPr>
            <p:cNvPr id="85" name="object 85"/>
            <p:cNvPicPr/>
            <p:nvPr/>
          </p:nvPicPr>
          <p:blipFill>
            <a:blip r:embed="rId55" cstate="print"/>
            <a:stretch>
              <a:fillRect/>
            </a:stretch>
          </p:blipFill>
          <p:spPr>
            <a:xfrm>
              <a:off x="5565231" y="2826436"/>
              <a:ext cx="133079" cy="135261"/>
            </a:xfrm>
            <a:prstGeom prst="rect">
              <a:avLst/>
            </a:prstGeom>
          </p:spPr>
        </p:pic>
        <p:pic>
          <p:nvPicPr>
            <p:cNvPr id="86" name="object 86"/>
            <p:cNvPicPr/>
            <p:nvPr/>
          </p:nvPicPr>
          <p:blipFill>
            <a:blip r:embed="rId56" cstate="print"/>
            <a:stretch>
              <a:fillRect/>
            </a:stretch>
          </p:blipFill>
          <p:spPr>
            <a:xfrm>
              <a:off x="5730011" y="2779698"/>
              <a:ext cx="141240" cy="184794"/>
            </a:xfrm>
            <a:prstGeom prst="rect">
              <a:avLst/>
            </a:prstGeom>
          </p:spPr>
        </p:pic>
        <p:sp>
          <p:nvSpPr>
            <p:cNvPr id="87" name="object 87"/>
            <p:cNvSpPr/>
            <p:nvPr/>
          </p:nvSpPr>
          <p:spPr>
            <a:xfrm>
              <a:off x="6000712" y="2779699"/>
              <a:ext cx="28575" cy="182245"/>
            </a:xfrm>
            <a:custGeom>
              <a:avLst/>
              <a:gdLst/>
              <a:ahLst/>
              <a:cxnLst/>
              <a:rect l="l" t="t" r="r" b="b"/>
              <a:pathLst>
                <a:path w="28575" h="182244">
                  <a:moveTo>
                    <a:pt x="28257" y="49542"/>
                  </a:moveTo>
                  <a:lnTo>
                    <a:pt x="0" y="49542"/>
                  </a:lnTo>
                  <a:lnTo>
                    <a:pt x="0" y="182003"/>
                  </a:lnTo>
                  <a:lnTo>
                    <a:pt x="28257" y="182003"/>
                  </a:lnTo>
                  <a:lnTo>
                    <a:pt x="28257" y="49542"/>
                  </a:lnTo>
                  <a:close/>
                </a:path>
                <a:path w="28575" h="182244">
                  <a:moveTo>
                    <a:pt x="28257" y="0"/>
                  </a:moveTo>
                  <a:lnTo>
                    <a:pt x="0" y="0"/>
                  </a:lnTo>
                  <a:lnTo>
                    <a:pt x="0" y="24765"/>
                  </a:lnTo>
                  <a:lnTo>
                    <a:pt x="28257" y="24765"/>
                  </a:lnTo>
                  <a:lnTo>
                    <a:pt x="28257" y="0"/>
                  </a:lnTo>
                  <a:close/>
                </a:path>
              </a:pathLst>
            </a:custGeom>
            <a:solidFill>
              <a:srgbClr val="000000"/>
            </a:solidFill>
          </p:spPr>
          <p:txBody>
            <a:bodyPr wrap="square" lIns="0" tIns="0" rIns="0" bIns="0" rtlCol="0"/>
            <a:lstStyle/>
            <a:p>
              <a:endParaRPr/>
            </a:p>
          </p:txBody>
        </p:sp>
        <p:pic>
          <p:nvPicPr>
            <p:cNvPr id="88" name="object 88"/>
            <p:cNvPicPr/>
            <p:nvPr/>
          </p:nvPicPr>
          <p:blipFill>
            <a:blip r:embed="rId57" cstate="print"/>
            <a:stretch>
              <a:fillRect/>
            </a:stretch>
          </p:blipFill>
          <p:spPr>
            <a:xfrm>
              <a:off x="6070244" y="2826436"/>
              <a:ext cx="133079" cy="135261"/>
            </a:xfrm>
            <a:prstGeom prst="rect">
              <a:avLst/>
            </a:prstGeom>
          </p:spPr>
        </p:pic>
        <p:pic>
          <p:nvPicPr>
            <p:cNvPr id="89" name="object 89"/>
            <p:cNvPicPr/>
            <p:nvPr/>
          </p:nvPicPr>
          <p:blipFill>
            <a:blip r:embed="rId58" cstate="print"/>
            <a:stretch>
              <a:fillRect/>
            </a:stretch>
          </p:blipFill>
          <p:spPr>
            <a:xfrm>
              <a:off x="6227962" y="2775887"/>
              <a:ext cx="247327" cy="188604"/>
            </a:xfrm>
            <a:prstGeom prst="rect">
              <a:avLst/>
            </a:prstGeom>
          </p:spPr>
        </p:pic>
        <p:pic>
          <p:nvPicPr>
            <p:cNvPr id="90" name="object 90"/>
            <p:cNvPicPr/>
            <p:nvPr/>
          </p:nvPicPr>
          <p:blipFill>
            <a:blip r:embed="rId59" cstate="print"/>
            <a:stretch>
              <a:fillRect/>
            </a:stretch>
          </p:blipFill>
          <p:spPr>
            <a:xfrm>
              <a:off x="6506991" y="2826436"/>
              <a:ext cx="326108" cy="135261"/>
            </a:xfrm>
            <a:prstGeom prst="rect">
              <a:avLst/>
            </a:prstGeom>
          </p:spPr>
        </p:pic>
        <p:pic>
          <p:nvPicPr>
            <p:cNvPr id="91" name="object 91"/>
            <p:cNvPicPr/>
            <p:nvPr/>
          </p:nvPicPr>
          <p:blipFill>
            <a:blip r:embed="rId60" cstate="print"/>
            <a:stretch>
              <a:fillRect/>
            </a:stretch>
          </p:blipFill>
          <p:spPr>
            <a:xfrm>
              <a:off x="6864957" y="2826436"/>
              <a:ext cx="150656" cy="138055"/>
            </a:xfrm>
            <a:prstGeom prst="rect">
              <a:avLst/>
            </a:prstGeom>
          </p:spPr>
        </p:pic>
        <p:sp>
          <p:nvSpPr>
            <p:cNvPr id="92" name="object 92"/>
            <p:cNvSpPr/>
            <p:nvPr/>
          </p:nvSpPr>
          <p:spPr>
            <a:xfrm>
              <a:off x="7048570" y="2779698"/>
              <a:ext cx="28575" cy="182245"/>
            </a:xfrm>
            <a:custGeom>
              <a:avLst/>
              <a:gdLst/>
              <a:ahLst/>
              <a:cxnLst/>
              <a:rect l="l" t="t" r="r" b="b"/>
              <a:pathLst>
                <a:path w="28575" h="182244">
                  <a:moveTo>
                    <a:pt x="28248" y="0"/>
                  </a:moveTo>
                  <a:lnTo>
                    <a:pt x="0" y="0"/>
                  </a:lnTo>
                  <a:lnTo>
                    <a:pt x="0" y="182000"/>
                  </a:lnTo>
                  <a:lnTo>
                    <a:pt x="28248" y="182000"/>
                  </a:lnTo>
                  <a:lnTo>
                    <a:pt x="28248" y="0"/>
                  </a:lnTo>
                  <a:close/>
                </a:path>
              </a:pathLst>
            </a:custGeom>
            <a:solidFill>
              <a:srgbClr val="000000"/>
            </a:solidFill>
          </p:spPr>
          <p:txBody>
            <a:bodyPr wrap="square" lIns="0" tIns="0" rIns="0" bIns="0" rtlCol="0"/>
            <a:lstStyle/>
            <a:p>
              <a:endParaRPr/>
            </a:p>
          </p:txBody>
        </p:sp>
        <p:pic>
          <p:nvPicPr>
            <p:cNvPr id="93" name="object 93"/>
            <p:cNvPicPr/>
            <p:nvPr/>
          </p:nvPicPr>
          <p:blipFill>
            <a:blip r:embed="rId61" cstate="print"/>
            <a:stretch>
              <a:fillRect/>
            </a:stretch>
          </p:blipFill>
          <p:spPr>
            <a:xfrm>
              <a:off x="4484427" y="3131251"/>
              <a:ext cx="133079" cy="135261"/>
            </a:xfrm>
            <a:prstGeom prst="rect">
              <a:avLst/>
            </a:prstGeom>
          </p:spPr>
        </p:pic>
        <p:sp>
          <p:nvSpPr>
            <p:cNvPr id="94" name="object 94"/>
            <p:cNvSpPr/>
            <p:nvPr/>
          </p:nvSpPr>
          <p:spPr>
            <a:xfrm>
              <a:off x="4650460" y="3088335"/>
              <a:ext cx="640715" cy="181610"/>
            </a:xfrm>
            <a:custGeom>
              <a:avLst/>
              <a:gdLst/>
              <a:ahLst/>
              <a:cxnLst/>
              <a:rect l="l" t="t" r="r" b="b"/>
              <a:pathLst>
                <a:path w="640714" h="181610">
                  <a:moveTo>
                    <a:pt x="149555" y="111506"/>
                  </a:moveTo>
                  <a:lnTo>
                    <a:pt x="148628" y="99187"/>
                  </a:lnTo>
                  <a:lnTo>
                    <a:pt x="148399" y="96139"/>
                  </a:lnTo>
                  <a:lnTo>
                    <a:pt x="144805" y="82727"/>
                  </a:lnTo>
                  <a:lnTo>
                    <a:pt x="138569" y="71094"/>
                  </a:lnTo>
                  <a:lnTo>
                    <a:pt x="129463" y="61087"/>
                  </a:lnTo>
                  <a:lnTo>
                    <a:pt x="121310" y="55232"/>
                  </a:lnTo>
                  <a:lnTo>
                    <a:pt x="121310" y="99187"/>
                  </a:lnTo>
                  <a:lnTo>
                    <a:pt x="29502" y="99187"/>
                  </a:lnTo>
                  <a:lnTo>
                    <a:pt x="51384" y="67081"/>
                  </a:lnTo>
                  <a:lnTo>
                    <a:pt x="76581" y="61087"/>
                  </a:lnTo>
                  <a:lnTo>
                    <a:pt x="86537" y="61950"/>
                  </a:lnTo>
                  <a:lnTo>
                    <a:pt x="117741" y="84658"/>
                  </a:lnTo>
                  <a:lnTo>
                    <a:pt x="121310" y="99187"/>
                  </a:lnTo>
                  <a:lnTo>
                    <a:pt x="121310" y="55232"/>
                  </a:lnTo>
                  <a:lnTo>
                    <a:pt x="118198" y="52997"/>
                  </a:lnTo>
                  <a:lnTo>
                    <a:pt x="105511" y="47332"/>
                  </a:lnTo>
                  <a:lnTo>
                    <a:pt x="91262" y="44005"/>
                  </a:lnTo>
                  <a:lnTo>
                    <a:pt x="75323" y="42926"/>
                  </a:lnTo>
                  <a:lnTo>
                    <a:pt x="59448" y="44005"/>
                  </a:lnTo>
                  <a:lnTo>
                    <a:pt x="21183" y="61087"/>
                  </a:lnTo>
                  <a:lnTo>
                    <a:pt x="1320" y="97320"/>
                  </a:lnTo>
                  <a:lnTo>
                    <a:pt x="0" y="113411"/>
                  </a:lnTo>
                  <a:lnTo>
                    <a:pt x="1320" y="128384"/>
                  </a:lnTo>
                  <a:lnTo>
                    <a:pt x="21183" y="162941"/>
                  </a:lnTo>
                  <a:lnTo>
                    <a:pt x="60286" y="180022"/>
                  </a:lnTo>
                  <a:lnTo>
                    <a:pt x="77673" y="181102"/>
                  </a:lnTo>
                  <a:lnTo>
                    <a:pt x="91147" y="180390"/>
                  </a:lnTo>
                  <a:lnTo>
                    <a:pt x="132473" y="163410"/>
                  </a:lnTo>
                  <a:lnTo>
                    <a:pt x="149555" y="138176"/>
                  </a:lnTo>
                  <a:lnTo>
                    <a:pt x="120053" y="135382"/>
                  </a:lnTo>
                  <a:lnTo>
                    <a:pt x="117017" y="141998"/>
                  </a:lnTo>
                  <a:lnTo>
                    <a:pt x="113131" y="147650"/>
                  </a:lnTo>
                  <a:lnTo>
                    <a:pt x="77673" y="162052"/>
                  </a:lnTo>
                  <a:lnTo>
                    <a:pt x="67729" y="161340"/>
                  </a:lnTo>
                  <a:lnTo>
                    <a:pt x="32880" y="136779"/>
                  </a:lnTo>
                  <a:lnTo>
                    <a:pt x="28244" y="117221"/>
                  </a:lnTo>
                  <a:lnTo>
                    <a:pt x="149555" y="117221"/>
                  </a:lnTo>
                  <a:lnTo>
                    <a:pt x="149555" y="111506"/>
                  </a:lnTo>
                  <a:close/>
                </a:path>
                <a:path w="640714" h="181610">
                  <a:moveTo>
                    <a:pt x="248424" y="177292"/>
                  </a:moveTo>
                  <a:lnTo>
                    <a:pt x="243928" y="159131"/>
                  </a:lnTo>
                  <a:lnTo>
                    <a:pt x="243713" y="158242"/>
                  </a:lnTo>
                  <a:lnTo>
                    <a:pt x="239001" y="158242"/>
                  </a:lnTo>
                  <a:lnTo>
                    <a:pt x="235394" y="159131"/>
                  </a:lnTo>
                  <a:lnTo>
                    <a:pt x="228333" y="159131"/>
                  </a:lnTo>
                  <a:lnTo>
                    <a:pt x="224878" y="158242"/>
                  </a:lnTo>
                  <a:lnTo>
                    <a:pt x="222529" y="157226"/>
                  </a:lnTo>
                  <a:lnTo>
                    <a:pt x="220179" y="156337"/>
                  </a:lnTo>
                  <a:lnTo>
                    <a:pt x="218922" y="154432"/>
                  </a:lnTo>
                  <a:lnTo>
                    <a:pt x="217817" y="152527"/>
                  </a:lnTo>
                  <a:lnTo>
                    <a:pt x="216560" y="150622"/>
                  </a:lnTo>
                  <a:lnTo>
                    <a:pt x="216560" y="62992"/>
                  </a:lnTo>
                  <a:lnTo>
                    <a:pt x="243713" y="62992"/>
                  </a:lnTo>
                  <a:lnTo>
                    <a:pt x="243713" y="45847"/>
                  </a:lnTo>
                  <a:lnTo>
                    <a:pt x="216560" y="45847"/>
                  </a:lnTo>
                  <a:lnTo>
                    <a:pt x="216560" y="0"/>
                  </a:lnTo>
                  <a:lnTo>
                    <a:pt x="188315" y="13335"/>
                  </a:lnTo>
                  <a:lnTo>
                    <a:pt x="188315" y="45847"/>
                  </a:lnTo>
                  <a:lnTo>
                    <a:pt x="168389" y="45847"/>
                  </a:lnTo>
                  <a:lnTo>
                    <a:pt x="168389" y="62992"/>
                  </a:lnTo>
                  <a:lnTo>
                    <a:pt x="188315" y="62992"/>
                  </a:lnTo>
                  <a:lnTo>
                    <a:pt x="188315" y="139192"/>
                  </a:lnTo>
                  <a:lnTo>
                    <a:pt x="188544" y="148310"/>
                  </a:lnTo>
                  <a:lnTo>
                    <a:pt x="203695" y="175387"/>
                  </a:lnTo>
                  <a:lnTo>
                    <a:pt x="209499" y="178181"/>
                  </a:lnTo>
                  <a:lnTo>
                    <a:pt x="217817" y="179197"/>
                  </a:lnTo>
                  <a:lnTo>
                    <a:pt x="240106" y="179197"/>
                  </a:lnTo>
                  <a:lnTo>
                    <a:pt x="248424" y="177292"/>
                  </a:lnTo>
                  <a:close/>
                </a:path>
                <a:path w="640714" h="181610">
                  <a:moveTo>
                    <a:pt x="475665" y="45847"/>
                  </a:moveTo>
                  <a:lnTo>
                    <a:pt x="448513" y="45847"/>
                  </a:lnTo>
                  <a:lnTo>
                    <a:pt x="410845" y="147701"/>
                  </a:lnTo>
                  <a:lnTo>
                    <a:pt x="377888" y="45847"/>
                  </a:lnTo>
                  <a:lnTo>
                    <a:pt x="349643" y="45847"/>
                  </a:lnTo>
                  <a:lnTo>
                    <a:pt x="323748" y="122936"/>
                  </a:lnTo>
                  <a:lnTo>
                    <a:pt x="316204" y="147904"/>
                  </a:lnTo>
                  <a:lnTo>
                    <a:pt x="315595" y="150622"/>
                  </a:lnTo>
                  <a:lnTo>
                    <a:pt x="306171" y="122047"/>
                  </a:lnTo>
                  <a:lnTo>
                    <a:pt x="280123" y="45847"/>
                  </a:lnTo>
                  <a:lnTo>
                    <a:pt x="251879" y="45847"/>
                  </a:lnTo>
                  <a:lnTo>
                    <a:pt x="301472" y="178181"/>
                  </a:lnTo>
                  <a:lnTo>
                    <a:pt x="329717" y="178181"/>
                  </a:lnTo>
                  <a:lnTo>
                    <a:pt x="363766" y="76327"/>
                  </a:lnTo>
                  <a:lnTo>
                    <a:pt x="369735" y="99187"/>
                  </a:lnTo>
                  <a:lnTo>
                    <a:pt x="395630" y="178181"/>
                  </a:lnTo>
                  <a:lnTo>
                    <a:pt x="423875" y="178181"/>
                  </a:lnTo>
                  <a:lnTo>
                    <a:pt x="475665" y="45847"/>
                  </a:lnTo>
                  <a:close/>
                </a:path>
                <a:path w="640714" h="181610">
                  <a:moveTo>
                    <a:pt x="640448" y="109601"/>
                  </a:moveTo>
                  <a:lnTo>
                    <a:pt x="628523" y="70535"/>
                  </a:lnTo>
                  <a:lnTo>
                    <a:pt x="612190" y="56032"/>
                  </a:lnTo>
                  <a:lnTo>
                    <a:pt x="612190" y="111506"/>
                  </a:lnTo>
                  <a:lnTo>
                    <a:pt x="611327" y="123494"/>
                  </a:lnTo>
                  <a:lnTo>
                    <a:pt x="583438" y="159067"/>
                  </a:lnTo>
                  <a:lnTo>
                    <a:pt x="565111" y="162052"/>
                  </a:lnTo>
                  <a:lnTo>
                    <a:pt x="554964" y="161328"/>
                  </a:lnTo>
                  <a:lnTo>
                    <a:pt x="520179" y="133794"/>
                  </a:lnTo>
                  <a:lnTo>
                    <a:pt x="516775" y="111506"/>
                  </a:lnTo>
                  <a:lnTo>
                    <a:pt x="517652" y="99974"/>
                  </a:lnTo>
                  <a:lnTo>
                    <a:pt x="545693" y="64516"/>
                  </a:lnTo>
                  <a:lnTo>
                    <a:pt x="565111" y="61087"/>
                  </a:lnTo>
                  <a:lnTo>
                    <a:pt x="574548" y="61950"/>
                  </a:lnTo>
                  <a:lnTo>
                    <a:pt x="608799" y="90106"/>
                  </a:lnTo>
                  <a:lnTo>
                    <a:pt x="612190" y="111506"/>
                  </a:lnTo>
                  <a:lnTo>
                    <a:pt x="612190" y="56032"/>
                  </a:lnTo>
                  <a:lnTo>
                    <a:pt x="607974" y="52997"/>
                  </a:lnTo>
                  <a:lnTo>
                    <a:pt x="595249" y="47332"/>
                  </a:lnTo>
                  <a:lnTo>
                    <a:pt x="580986" y="44005"/>
                  </a:lnTo>
                  <a:lnTo>
                    <a:pt x="565111" y="42926"/>
                  </a:lnTo>
                  <a:lnTo>
                    <a:pt x="550075" y="43827"/>
                  </a:lnTo>
                  <a:lnTo>
                    <a:pt x="513334" y="57277"/>
                  </a:lnTo>
                  <a:lnTo>
                    <a:pt x="490080" y="94792"/>
                  </a:lnTo>
                  <a:lnTo>
                    <a:pt x="488530" y="111506"/>
                  </a:lnTo>
                  <a:lnTo>
                    <a:pt x="489851" y="127584"/>
                  </a:lnTo>
                  <a:lnTo>
                    <a:pt x="509714" y="162941"/>
                  </a:lnTo>
                  <a:lnTo>
                    <a:pt x="548360" y="180022"/>
                  </a:lnTo>
                  <a:lnTo>
                    <a:pt x="565111" y="181102"/>
                  </a:lnTo>
                  <a:lnTo>
                    <a:pt x="575475" y="180555"/>
                  </a:lnTo>
                  <a:lnTo>
                    <a:pt x="612241" y="168414"/>
                  </a:lnTo>
                  <a:lnTo>
                    <a:pt x="621004" y="162052"/>
                  </a:lnTo>
                  <a:lnTo>
                    <a:pt x="625919" y="157391"/>
                  </a:lnTo>
                  <a:lnTo>
                    <a:pt x="631024" y="150622"/>
                  </a:lnTo>
                  <a:lnTo>
                    <a:pt x="635482" y="142176"/>
                  </a:lnTo>
                  <a:lnTo>
                    <a:pt x="638378" y="132588"/>
                  </a:lnTo>
                  <a:lnTo>
                    <a:pt x="639965" y="121767"/>
                  </a:lnTo>
                  <a:lnTo>
                    <a:pt x="640448" y="109601"/>
                  </a:lnTo>
                  <a:close/>
                </a:path>
              </a:pathLst>
            </a:custGeom>
            <a:solidFill>
              <a:srgbClr val="000000"/>
            </a:solidFill>
          </p:spPr>
          <p:txBody>
            <a:bodyPr wrap="square" lIns="0" tIns="0" rIns="0" bIns="0" rtlCol="0"/>
            <a:lstStyle/>
            <a:p>
              <a:endParaRPr/>
            </a:p>
          </p:txBody>
        </p:sp>
        <p:pic>
          <p:nvPicPr>
            <p:cNvPr id="95" name="object 95"/>
            <p:cNvPicPr/>
            <p:nvPr/>
          </p:nvPicPr>
          <p:blipFill>
            <a:blip r:embed="rId62" cstate="print"/>
            <a:stretch>
              <a:fillRect/>
            </a:stretch>
          </p:blipFill>
          <p:spPr>
            <a:xfrm>
              <a:off x="5323866" y="3084513"/>
              <a:ext cx="387313" cy="184921"/>
            </a:xfrm>
            <a:prstGeom prst="rect">
              <a:avLst/>
            </a:prstGeom>
          </p:spPr>
        </p:pic>
        <p:sp>
          <p:nvSpPr>
            <p:cNvPr id="96" name="object 96"/>
            <p:cNvSpPr/>
            <p:nvPr/>
          </p:nvSpPr>
          <p:spPr>
            <a:xfrm>
              <a:off x="7582928" y="2474772"/>
              <a:ext cx="151130" cy="182245"/>
            </a:xfrm>
            <a:custGeom>
              <a:avLst/>
              <a:gdLst/>
              <a:ahLst/>
              <a:cxnLst/>
              <a:rect l="l" t="t" r="r" b="b"/>
              <a:pathLst>
                <a:path w="151129" h="182244">
                  <a:moveTo>
                    <a:pt x="150812" y="0"/>
                  </a:moveTo>
                  <a:lnTo>
                    <a:pt x="0" y="0"/>
                  </a:lnTo>
                  <a:lnTo>
                    <a:pt x="0" y="21590"/>
                  </a:lnTo>
                  <a:lnTo>
                    <a:pt x="0" y="77254"/>
                  </a:lnTo>
                  <a:lnTo>
                    <a:pt x="0" y="98844"/>
                  </a:lnTo>
                  <a:lnTo>
                    <a:pt x="0" y="181787"/>
                  </a:lnTo>
                  <a:lnTo>
                    <a:pt x="29502" y="181787"/>
                  </a:lnTo>
                  <a:lnTo>
                    <a:pt x="29502" y="98844"/>
                  </a:lnTo>
                  <a:lnTo>
                    <a:pt x="135432" y="98844"/>
                  </a:lnTo>
                  <a:lnTo>
                    <a:pt x="135432" y="77254"/>
                  </a:lnTo>
                  <a:lnTo>
                    <a:pt x="29502" y="77254"/>
                  </a:lnTo>
                  <a:lnTo>
                    <a:pt x="29502" y="21590"/>
                  </a:lnTo>
                  <a:lnTo>
                    <a:pt x="150812" y="21590"/>
                  </a:lnTo>
                  <a:lnTo>
                    <a:pt x="150812" y="0"/>
                  </a:lnTo>
                  <a:close/>
                </a:path>
              </a:pathLst>
            </a:custGeom>
            <a:solidFill>
              <a:srgbClr val="000000"/>
            </a:solidFill>
          </p:spPr>
          <p:txBody>
            <a:bodyPr wrap="square" lIns="0" tIns="0" rIns="0" bIns="0" rtlCol="0"/>
            <a:lstStyle/>
            <a:p>
              <a:endParaRPr/>
            </a:p>
          </p:txBody>
        </p:sp>
        <p:pic>
          <p:nvPicPr>
            <p:cNvPr id="97" name="object 97"/>
            <p:cNvPicPr/>
            <p:nvPr/>
          </p:nvPicPr>
          <p:blipFill>
            <a:blip r:embed="rId63" cstate="print"/>
            <a:stretch>
              <a:fillRect/>
            </a:stretch>
          </p:blipFill>
          <p:spPr>
            <a:xfrm>
              <a:off x="7759638" y="2521494"/>
              <a:ext cx="151755" cy="138182"/>
            </a:xfrm>
            <a:prstGeom prst="rect">
              <a:avLst/>
            </a:prstGeom>
          </p:spPr>
        </p:pic>
        <p:pic>
          <p:nvPicPr>
            <p:cNvPr id="98" name="object 98"/>
            <p:cNvPicPr/>
            <p:nvPr/>
          </p:nvPicPr>
          <p:blipFill>
            <a:blip r:embed="rId64" cstate="print"/>
            <a:stretch>
              <a:fillRect/>
            </a:stretch>
          </p:blipFill>
          <p:spPr>
            <a:xfrm>
              <a:off x="7936188" y="2521494"/>
              <a:ext cx="141240" cy="138182"/>
            </a:xfrm>
            <a:prstGeom prst="rect">
              <a:avLst/>
            </a:prstGeom>
          </p:spPr>
        </p:pic>
        <p:pic>
          <p:nvPicPr>
            <p:cNvPr id="99" name="object 99"/>
            <p:cNvPicPr/>
            <p:nvPr/>
          </p:nvPicPr>
          <p:blipFill>
            <a:blip r:embed="rId65" cstate="print"/>
            <a:stretch>
              <a:fillRect/>
            </a:stretch>
          </p:blipFill>
          <p:spPr>
            <a:xfrm>
              <a:off x="8102224" y="2524415"/>
              <a:ext cx="131824" cy="135261"/>
            </a:xfrm>
            <a:prstGeom prst="rect">
              <a:avLst/>
            </a:prstGeom>
          </p:spPr>
        </p:pic>
        <p:pic>
          <p:nvPicPr>
            <p:cNvPr id="100" name="object 100"/>
            <p:cNvPicPr/>
            <p:nvPr/>
          </p:nvPicPr>
          <p:blipFill>
            <a:blip r:embed="rId66" cstate="print"/>
            <a:stretch>
              <a:fillRect/>
            </a:stretch>
          </p:blipFill>
          <p:spPr>
            <a:xfrm>
              <a:off x="8267005" y="2521494"/>
              <a:ext cx="135433" cy="138182"/>
            </a:xfrm>
            <a:prstGeom prst="rect">
              <a:avLst/>
            </a:prstGeom>
          </p:spPr>
        </p:pic>
        <p:pic>
          <p:nvPicPr>
            <p:cNvPr id="101" name="object 101"/>
            <p:cNvPicPr/>
            <p:nvPr/>
          </p:nvPicPr>
          <p:blipFill>
            <a:blip r:embed="rId67" cstate="print"/>
            <a:stretch>
              <a:fillRect/>
            </a:stretch>
          </p:blipFill>
          <p:spPr>
            <a:xfrm>
              <a:off x="8508369" y="2521494"/>
              <a:ext cx="153010" cy="138182"/>
            </a:xfrm>
            <a:prstGeom prst="rect">
              <a:avLst/>
            </a:prstGeom>
          </p:spPr>
        </p:pic>
        <p:pic>
          <p:nvPicPr>
            <p:cNvPr id="102" name="object 102"/>
            <p:cNvPicPr/>
            <p:nvPr/>
          </p:nvPicPr>
          <p:blipFill>
            <a:blip r:embed="rId68" cstate="print"/>
            <a:stretch>
              <a:fillRect/>
            </a:stretch>
          </p:blipFill>
          <p:spPr>
            <a:xfrm>
              <a:off x="8693081" y="2521494"/>
              <a:ext cx="133079" cy="135261"/>
            </a:xfrm>
            <a:prstGeom prst="rect">
              <a:avLst/>
            </a:prstGeom>
          </p:spPr>
        </p:pic>
        <p:pic>
          <p:nvPicPr>
            <p:cNvPr id="103" name="object 103"/>
            <p:cNvPicPr/>
            <p:nvPr/>
          </p:nvPicPr>
          <p:blipFill>
            <a:blip r:embed="rId57" cstate="print"/>
            <a:stretch>
              <a:fillRect/>
            </a:stretch>
          </p:blipFill>
          <p:spPr>
            <a:xfrm>
              <a:off x="7577123" y="2826436"/>
              <a:ext cx="133079" cy="135261"/>
            </a:xfrm>
            <a:prstGeom prst="rect">
              <a:avLst/>
            </a:prstGeom>
          </p:spPr>
        </p:pic>
        <p:pic>
          <p:nvPicPr>
            <p:cNvPr id="104" name="object 104"/>
            <p:cNvPicPr/>
            <p:nvPr/>
          </p:nvPicPr>
          <p:blipFill>
            <a:blip r:embed="rId69" cstate="print"/>
            <a:stretch>
              <a:fillRect/>
            </a:stretch>
          </p:blipFill>
          <p:spPr>
            <a:xfrm>
              <a:off x="7743159" y="2826436"/>
              <a:ext cx="150656" cy="138055"/>
            </a:xfrm>
            <a:prstGeom prst="rect">
              <a:avLst/>
            </a:prstGeom>
          </p:spPr>
        </p:pic>
        <p:pic>
          <p:nvPicPr>
            <p:cNvPr id="105" name="object 105"/>
            <p:cNvPicPr/>
            <p:nvPr/>
          </p:nvPicPr>
          <p:blipFill>
            <a:blip r:embed="rId70" cstate="print"/>
            <a:stretch>
              <a:fillRect/>
            </a:stretch>
          </p:blipFill>
          <p:spPr>
            <a:xfrm>
              <a:off x="7926772" y="2779698"/>
              <a:ext cx="1706970" cy="235342"/>
            </a:xfrm>
            <a:prstGeom prst="rect">
              <a:avLst/>
            </a:prstGeom>
          </p:spPr>
        </p:pic>
        <p:pic>
          <p:nvPicPr>
            <p:cNvPr id="106" name="object 106"/>
            <p:cNvPicPr/>
            <p:nvPr/>
          </p:nvPicPr>
          <p:blipFill>
            <a:blip r:embed="rId71" cstate="print"/>
            <a:stretch>
              <a:fillRect/>
            </a:stretch>
          </p:blipFill>
          <p:spPr>
            <a:xfrm>
              <a:off x="9747990" y="2826436"/>
              <a:ext cx="150656" cy="138055"/>
            </a:xfrm>
            <a:prstGeom prst="rect">
              <a:avLst/>
            </a:prstGeom>
          </p:spPr>
        </p:pic>
        <p:pic>
          <p:nvPicPr>
            <p:cNvPr id="107" name="object 107"/>
            <p:cNvPicPr/>
            <p:nvPr/>
          </p:nvPicPr>
          <p:blipFill>
            <a:blip r:embed="rId72" cstate="print"/>
            <a:stretch>
              <a:fillRect/>
            </a:stretch>
          </p:blipFill>
          <p:spPr>
            <a:xfrm>
              <a:off x="9932858" y="2826436"/>
              <a:ext cx="131824" cy="135261"/>
            </a:xfrm>
            <a:prstGeom prst="rect">
              <a:avLst/>
            </a:prstGeom>
          </p:spPr>
        </p:pic>
        <p:pic>
          <p:nvPicPr>
            <p:cNvPr id="108" name="object 108"/>
            <p:cNvPicPr/>
            <p:nvPr/>
          </p:nvPicPr>
          <p:blipFill>
            <a:blip r:embed="rId73" cstate="print"/>
            <a:stretch>
              <a:fillRect/>
            </a:stretch>
          </p:blipFill>
          <p:spPr>
            <a:xfrm>
              <a:off x="10097639" y="2779698"/>
              <a:ext cx="141240" cy="184794"/>
            </a:xfrm>
            <a:prstGeom prst="rect">
              <a:avLst/>
            </a:prstGeom>
          </p:spPr>
        </p:pic>
        <p:pic>
          <p:nvPicPr>
            <p:cNvPr id="109" name="object 109"/>
            <p:cNvPicPr/>
            <p:nvPr/>
          </p:nvPicPr>
          <p:blipFill>
            <a:blip r:embed="rId74" cstate="print"/>
            <a:stretch>
              <a:fillRect/>
            </a:stretch>
          </p:blipFill>
          <p:spPr>
            <a:xfrm>
              <a:off x="7568806" y="3131251"/>
              <a:ext cx="142495" cy="138182"/>
            </a:xfrm>
            <a:prstGeom prst="rect">
              <a:avLst/>
            </a:prstGeom>
          </p:spPr>
        </p:pic>
        <p:sp>
          <p:nvSpPr>
            <p:cNvPr id="110" name="object 110"/>
            <p:cNvSpPr/>
            <p:nvPr/>
          </p:nvSpPr>
          <p:spPr>
            <a:xfrm>
              <a:off x="7734834" y="3084525"/>
              <a:ext cx="27305" cy="182245"/>
            </a:xfrm>
            <a:custGeom>
              <a:avLst/>
              <a:gdLst/>
              <a:ahLst/>
              <a:cxnLst/>
              <a:rect l="l" t="t" r="r" b="b"/>
              <a:pathLst>
                <a:path w="27304" h="182245">
                  <a:moveTo>
                    <a:pt x="27152" y="49657"/>
                  </a:moveTo>
                  <a:lnTo>
                    <a:pt x="0" y="49657"/>
                  </a:lnTo>
                  <a:lnTo>
                    <a:pt x="0" y="181991"/>
                  </a:lnTo>
                  <a:lnTo>
                    <a:pt x="27152" y="181991"/>
                  </a:lnTo>
                  <a:lnTo>
                    <a:pt x="27152" y="49657"/>
                  </a:lnTo>
                  <a:close/>
                </a:path>
                <a:path w="27304" h="182245">
                  <a:moveTo>
                    <a:pt x="27152" y="0"/>
                  </a:moveTo>
                  <a:lnTo>
                    <a:pt x="0" y="0"/>
                  </a:lnTo>
                  <a:lnTo>
                    <a:pt x="0" y="24765"/>
                  </a:lnTo>
                  <a:lnTo>
                    <a:pt x="27152" y="24765"/>
                  </a:lnTo>
                  <a:lnTo>
                    <a:pt x="27152" y="0"/>
                  </a:lnTo>
                  <a:close/>
                </a:path>
              </a:pathLst>
            </a:custGeom>
            <a:solidFill>
              <a:srgbClr val="000000"/>
            </a:solidFill>
          </p:spPr>
          <p:txBody>
            <a:bodyPr wrap="square" lIns="0" tIns="0" rIns="0" bIns="0" rtlCol="0"/>
            <a:lstStyle/>
            <a:p>
              <a:endParaRPr/>
            </a:p>
          </p:txBody>
        </p:sp>
        <p:pic>
          <p:nvPicPr>
            <p:cNvPr id="111" name="object 111"/>
            <p:cNvPicPr/>
            <p:nvPr/>
          </p:nvPicPr>
          <p:blipFill>
            <a:blip r:embed="rId75" cstate="print"/>
            <a:stretch>
              <a:fillRect/>
            </a:stretch>
          </p:blipFill>
          <p:spPr>
            <a:xfrm>
              <a:off x="7788985" y="3088323"/>
              <a:ext cx="236656" cy="231532"/>
            </a:xfrm>
            <a:prstGeom prst="rect">
              <a:avLst/>
            </a:prstGeom>
          </p:spPr>
        </p:pic>
        <p:pic>
          <p:nvPicPr>
            <p:cNvPr id="112" name="object 112"/>
            <p:cNvPicPr/>
            <p:nvPr/>
          </p:nvPicPr>
          <p:blipFill>
            <a:blip r:embed="rId76" cstate="print"/>
            <a:stretch>
              <a:fillRect/>
            </a:stretch>
          </p:blipFill>
          <p:spPr>
            <a:xfrm>
              <a:off x="1304742" y="3477979"/>
              <a:ext cx="198945" cy="187715"/>
            </a:xfrm>
            <a:prstGeom prst="rect">
              <a:avLst/>
            </a:prstGeom>
          </p:spPr>
        </p:pic>
        <p:sp>
          <p:nvSpPr>
            <p:cNvPr id="113" name="object 113"/>
            <p:cNvSpPr/>
            <p:nvPr/>
          </p:nvSpPr>
          <p:spPr>
            <a:xfrm>
              <a:off x="1535480" y="3480904"/>
              <a:ext cx="99060" cy="182245"/>
            </a:xfrm>
            <a:custGeom>
              <a:avLst/>
              <a:gdLst/>
              <a:ahLst/>
              <a:cxnLst/>
              <a:rect l="l" t="t" r="r" b="b"/>
              <a:pathLst>
                <a:path w="99060" h="182245">
                  <a:moveTo>
                    <a:pt x="28244" y="0"/>
                  </a:moveTo>
                  <a:lnTo>
                    <a:pt x="0" y="0"/>
                  </a:lnTo>
                  <a:lnTo>
                    <a:pt x="0" y="182003"/>
                  </a:lnTo>
                  <a:lnTo>
                    <a:pt x="28244" y="182003"/>
                  </a:lnTo>
                  <a:lnTo>
                    <a:pt x="28244" y="0"/>
                  </a:lnTo>
                  <a:close/>
                </a:path>
                <a:path w="99060" h="182245">
                  <a:moveTo>
                    <a:pt x="98882" y="49530"/>
                  </a:moveTo>
                  <a:lnTo>
                    <a:pt x="70637" y="49530"/>
                  </a:lnTo>
                  <a:lnTo>
                    <a:pt x="70637" y="182003"/>
                  </a:lnTo>
                  <a:lnTo>
                    <a:pt x="98882" y="182003"/>
                  </a:lnTo>
                  <a:lnTo>
                    <a:pt x="98882" y="49530"/>
                  </a:lnTo>
                  <a:close/>
                </a:path>
                <a:path w="99060" h="182245">
                  <a:moveTo>
                    <a:pt x="98882" y="0"/>
                  </a:moveTo>
                  <a:lnTo>
                    <a:pt x="70637" y="0"/>
                  </a:lnTo>
                  <a:lnTo>
                    <a:pt x="70637" y="25654"/>
                  </a:lnTo>
                  <a:lnTo>
                    <a:pt x="98882" y="25654"/>
                  </a:lnTo>
                  <a:lnTo>
                    <a:pt x="98882" y="0"/>
                  </a:lnTo>
                  <a:close/>
                </a:path>
              </a:pathLst>
            </a:custGeom>
            <a:solidFill>
              <a:srgbClr val="000000"/>
            </a:solidFill>
          </p:spPr>
          <p:txBody>
            <a:bodyPr wrap="square" lIns="0" tIns="0" rIns="0" bIns="0" rtlCol="0"/>
            <a:lstStyle/>
            <a:p>
              <a:endParaRPr/>
            </a:p>
          </p:txBody>
        </p:sp>
        <p:pic>
          <p:nvPicPr>
            <p:cNvPr id="114" name="object 114"/>
            <p:cNvPicPr/>
            <p:nvPr/>
          </p:nvPicPr>
          <p:blipFill>
            <a:blip r:embed="rId77" cstate="print"/>
            <a:stretch>
              <a:fillRect/>
            </a:stretch>
          </p:blipFill>
          <p:spPr>
            <a:xfrm>
              <a:off x="1676754" y="3527511"/>
              <a:ext cx="131840" cy="135388"/>
            </a:xfrm>
            <a:prstGeom prst="rect">
              <a:avLst/>
            </a:prstGeom>
          </p:spPr>
        </p:pic>
        <p:sp>
          <p:nvSpPr>
            <p:cNvPr id="115" name="object 115"/>
            <p:cNvSpPr/>
            <p:nvPr/>
          </p:nvSpPr>
          <p:spPr>
            <a:xfrm>
              <a:off x="1850974" y="3480904"/>
              <a:ext cx="28575" cy="182245"/>
            </a:xfrm>
            <a:custGeom>
              <a:avLst/>
              <a:gdLst/>
              <a:ahLst/>
              <a:cxnLst/>
              <a:rect l="l" t="t" r="r" b="b"/>
              <a:pathLst>
                <a:path w="28575" h="182245">
                  <a:moveTo>
                    <a:pt x="28244" y="49530"/>
                  </a:moveTo>
                  <a:lnTo>
                    <a:pt x="0" y="49530"/>
                  </a:lnTo>
                  <a:lnTo>
                    <a:pt x="0" y="182003"/>
                  </a:lnTo>
                  <a:lnTo>
                    <a:pt x="28244" y="182003"/>
                  </a:lnTo>
                  <a:lnTo>
                    <a:pt x="28244" y="49530"/>
                  </a:lnTo>
                  <a:close/>
                </a:path>
                <a:path w="28575" h="182245">
                  <a:moveTo>
                    <a:pt x="28244" y="0"/>
                  </a:moveTo>
                  <a:lnTo>
                    <a:pt x="0" y="0"/>
                  </a:lnTo>
                  <a:lnTo>
                    <a:pt x="0" y="25654"/>
                  </a:lnTo>
                  <a:lnTo>
                    <a:pt x="28244" y="25654"/>
                  </a:lnTo>
                  <a:lnTo>
                    <a:pt x="28244" y="0"/>
                  </a:lnTo>
                  <a:close/>
                </a:path>
              </a:pathLst>
            </a:custGeom>
            <a:solidFill>
              <a:srgbClr val="000000"/>
            </a:solidFill>
          </p:spPr>
          <p:txBody>
            <a:bodyPr wrap="square" lIns="0" tIns="0" rIns="0" bIns="0" rtlCol="0"/>
            <a:lstStyle/>
            <a:p>
              <a:endParaRPr/>
            </a:p>
          </p:txBody>
        </p:sp>
        <p:pic>
          <p:nvPicPr>
            <p:cNvPr id="116" name="object 116"/>
            <p:cNvPicPr/>
            <p:nvPr/>
          </p:nvPicPr>
          <p:blipFill>
            <a:blip r:embed="rId78" cstate="print"/>
            <a:stretch>
              <a:fillRect/>
            </a:stretch>
          </p:blipFill>
          <p:spPr>
            <a:xfrm>
              <a:off x="1912202" y="3527511"/>
              <a:ext cx="308453" cy="138182"/>
            </a:xfrm>
            <a:prstGeom prst="rect">
              <a:avLst/>
            </a:prstGeom>
          </p:spPr>
        </p:pic>
        <p:sp>
          <p:nvSpPr>
            <p:cNvPr id="117" name="object 117"/>
            <p:cNvSpPr/>
            <p:nvPr/>
          </p:nvSpPr>
          <p:spPr>
            <a:xfrm>
              <a:off x="2253602" y="3480904"/>
              <a:ext cx="186055" cy="182245"/>
            </a:xfrm>
            <a:custGeom>
              <a:avLst/>
              <a:gdLst/>
              <a:ahLst/>
              <a:cxnLst/>
              <a:rect l="l" t="t" r="r" b="b"/>
              <a:pathLst>
                <a:path w="186055" h="182245">
                  <a:moveTo>
                    <a:pt x="28257" y="0"/>
                  </a:moveTo>
                  <a:lnTo>
                    <a:pt x="0" y="0"/>
                  </a:lnTo>
                  <a:lnTo>
                    <a:pt x="0" y="182003"/>
                  </a:lnTo>
                  <a:lnTo>
                    <a:pt x="28257" y="182003"/>
                  </a:lnTo>
                  <a:lnTo>
                    <a:pt x="28257" y="0"/>
                  </a:lnTo>
                  <a:close/>
                </a:path>
                <a:path w="186055" h="182245">
                  <a:moveTo>
                    <a:pt x="185966" y="49530"/>
                  </a:moveTo>
                  <a:lnTo>
                    <a:pt x="157721" y="49530"/>
                  </a:lnTo>
                  <a:lnTo>
                    <a:pt x="157721" y="182003"/>
                  </a:lnTo>
                  <a:lnTo>
                    <a:pt x="185966" y="182003"/>
                  </a:lnTo>
                  <a:lnTo>
                    <a:pt x="185966" y="49530"/>
                  </a:lnTo>
                  <a:close/>
                </a:path>
                <a:path w="186055" h="182245">
                  <a:moveTo>
                    <a:pt x="185966" y="0"/>
                  </a:moveTo>
                  <a:lnTo>
                    <a:pt x="157721" y="0"/>
                  </a:lnTo>
                  <a:lnTo>
                    <a:pt x="157721" y="25654"/>
                  </a:lnTo>
                  <a:lnTo>
                    <a:pt x="185966" y="25654"/>
                  </a:lnTo>
                  <a:lnTo>
                    <a:pt x="185966" y="0"/>
                  </a:lnTo>
                  <a:close/>
                </a:path>
              </a:pathLst>
            </a:custGeom>
            <a:solidFill>
              <a:srgbClr val="000000"/>
            </a:solidFill>
          </p:spPr>
          <p:txBody>
            <a:bodyPr wrap="square" lIns="0" tIns="0" rIns="0" bIns="0" rtlCol="0"/>
            <a:lstStyle/>
            <a:p>
              <a:endParaRPr/>
            </a:p>
          </p:txBody>
        </p:sp>
        <p:pic>
          <p:nvPicPr>
            <p:cNvPr id="118" name="object 118"/>
            <p:cNvPicPr/>
            <p:nvPr/>
          </p:nvPicPr>
          <p:blipFill>
            <a:blip r:embed="rId79" cstate="print"/>
            <a:stretch>
              <a:fillRect/>
            </a:stretch>
          </p:blipFill>
          <p:spPr>
            <a:xfrm>
              <a:off x="2481950" y="3527511"/>
              <a:ext cx="131824" cy="135388"/>
            </a:xfrm>
            <a:prstGeom prst="rect">
              <a:avLst/>
            </a:prstGeom>
          </p:spPr>
        </p:pic>
        <p:pic>
          <p:nvPicPr>
            <p:cNvPr id="119" name="object 119"/>
            <p:cNvPicPr/>
            <p:nvPr/>
          </p:nvPicPr>
          <p:blipFill>
            <a:blip r:embed="rId80" cstate="print"/>
            <a:stretch>
              <a:fillRect/>
            </a:stretch>
          </p:blipFill>
          <p:spPr>
            <a:xfrm>
              <a:off x="2640924" y="3484710"/>
              <a:ext cx="242462" cy="180984"/>
            </a:xfrm>
            <a:prstGeom prst="rect">
              <a:avLst/>
            </a:prstGeom>
          </p:spPr>
        </p:pic>
        <p:pic>
          <p:nvPicPr>
            <p:cNvPr id="120" name="object 120"/>
            <p:cNvPicPr/>
            <p:nvPr/>
          </p:nvPicPr>
          <p:blipFill>
            <a:blip r:embed="rId81" cstate="print"/>
            <a:stretch>
              <a:fillRect/>
            </a:stretch>
          </p:blipFill>
          <p:spPr>
            <a:xfrm>
              <a:off x="2917599" y="3527511"/>
              <a:ext cx="403791" cy="138182"/>
            </a:xfrm>
            <a:prstGeom prst="rect">
              <a:avLst/>
            </a:prstGeom>
          </p:spPr>
        </p:pic>
        <p:pic>
          <p:nvPicPr>
            <p:cNvPr id="121" name="object 121"/>
            <p:cNvPicPr/>
            <p:nvPr/>
          </p:nvPicPr>
          <p:blipFill>
            <a:blip r:embed="rId82" cstate="print"/>
            <a:stretch>
              <a:fillRect/>
            </a:stretch>
          </p:blipFill>
          <p:spPr>
            <a:xfrm>
              <a:off x="3355444" y="3527511"/>
              <a:ext cx="131981" cy="135388"/>
            </a:xfrm>
            <a:prstGeom prst="rect">
              <a:avLst/>
            </a:prstGeom>
          </p:spPr>
        </p:pic>
        <p:pic>
          <p:nvPicPr>
            <p:cNvPr id="122" name="object 122"/>
            <p:cNvPicPr/>
            <p:nvPr/>
          </p:nvPicPr>
          <p:blipFill>
            <a:blip r:embed="rId83" cstate="print"/>
            <a:stretch>
              <a:fillRect/>
            </a:stretch>
          </p:blipFill>
          <p:spPr>
            <a:xfrm>
              <a:off x="3514419" y="3484710"/>
              <a:ext cx="80036" cy="180095"/>
            </a:xfrm>
            <a:prstGeom prst="rect">
              <a:avLst/>
            </a:prstGeom>
          </p:spPr>
        </p:pic>
        <p:sp>
          <p:nvSpPr>
            <p:cNvPr id="123" name="object 123"/>
            <p:cNvSpPr/>
            <p:nvPr/>
          </p:nvSpPr>
          <p:spPr>
            <a:xfrm>
              <a:off x="3616896" y="3480904"/>
              <a:ext cx="27305" cy="182245"/>
            </a:xfrm>
            <a:custGeom>
              <a:avLst/>
              <a:gdLst/>
              <a:ahLst/>
              <a:cxnLst/>
              <a:rect l="l" t="t" r="r" b="b"/>
              <a:pathLst>
                <a:path w="27304" h="182245">
                  <a:moveTo>
                    <a:pt x="26987" y="49530"/>
                  </a:moveTo>
                  <a:lnTo>
                    <a:pt x="0" y="49530"/>
                  </a:lnTo>
                  <a:lnTo>
                    <a:pt x="0" y="182003"/>
                  </a:lnTo>
                  <a:lnTo>
                    <a:pt x="26987" y="182003"/>
                  </a:lnTo>
                  <a:lnTo>
                    <a:pt x="26987" y="49530"/>
                  </a:lnTo>
                  <a:close/>
                </a:path>
                <a:path w="27304" h="182245">
                  <a:moveTo>
                    <a:pt x="26987" y="0"/>
                  </a:moveTo>
                  <a:lnTo>
                    <a:pt x="0" y="0"/>
                  </a:lnTo>
                  <a:lnTo>
                    <a:pt x="0" y="25654"/>
                  </a:lnTo>
                  <a:lnTo>
                    <a:pt x="26987" y="25654"/>
                  </a:lnTo>
                  <a:lnTo>
                    <a:pt x="26987" y="0"/>
                  </a:lnTo>
                  <a:close/>
                </a:path>
              </a:pathLst>
            </a:custGeom>
            <a:solidFill>
              <a:srgbClr val="000000"/>
            </a:solidFill>
          </p:spPr>
          <p:txBody>
            <a:bodyPr wrap="square" lIns="0" tIns="0" rIns="0" bIns="0" rtlCol="0"/>
            <a:lstStyle/>
            <a:p>
              <a:endParaRPr/>
            </a:p>
          </p:txBody>
        </p:sp>
        <p:pic>
          <p:nvPicPr>
            <p:cNvPr id="124" name="object 124"/>
            <p:cNvPicPr/>
            <p:nvPr/>
          </p:nvPicPr>
          <p:blipFill>
            <a:blip r:embed="rId84" cstate="print"/>
            <a:stretch>
              <a:fillRect/>
            </a:stretch>
          </p:blipFill>
          <p:spPr>
            <a:xfrm>
              <a:off x="3675747" y="3527511"/>
              <a:ext cx="153010" cy="138182"/>
            </a:xfrm>
            <a:prstGeom prst="rect">
              <a:avLst/>
            </a:prstGeom>
          </p:spPr>
        </p:pic>
        <p:pic>
          <p:nvPicPr>
            <p:cNvPr id="125" name="object 125"/>
            <p:cNvPicPr/>
            <p:nvPr/>
          </p:nvPicPr>
          <p:blipFill>
            <a:blip r:embed="rId85" cstate="print"/>
            <a:stretch>
              <a:fillRect/>
            </a:stretch>
          </p:blipFill>
          <p:spPr>
            <a:xfrm>
              <a:off x="3860615" y="3527511"/>
              <a:ext cx="132923" cy="135388"/>
            </a:xfrm>
            <a:prstGeom prst="rect">
              <a:avLst/>
            </a:prstGeom>
          </p:spPr>
        </p:pic>
        <p:pic>
          <p:nvPicPr>
            <p:cNvPr id="126" name="object 126"/>
            <p:cNvPicPr/>
            <p:nvPr/>
          </p:nvPicPr>
          <p:blipFill>
            <a:blip r:embed="rId86" cstate="print"/>
            <a:stretch>
              <a:fillRect/>
            </a:stretch>
          </p:blipFill>
          <p:spPr>
            <a:xfrm>
              <a:off x="4024140" y="3527511"/>
              <a:ext cx="135433" cy="138182"/>
            </a:xfrm>
            <a:prstGeom prst="rect">
              <a:avLst/>
            </a:prstGeom>
          </p:spPr>
        </p:pic>
        <p:pic>
          <p:nvPicPr>
            <p:cNvPr id="127" name="object 127"/>
            <p:cNvPicPr/>
            <p:nvPr/>
          </p:nvPicPr>
          <p:blipFill>
            <a:blip r:embed="rId87" cstate="print"/>
            <a:stretch>
              <a:fillRect/>
            </a:stretch>
          </p:blipFill>
          <p:spPr>
            <a:xfrm>
              <a:off x="4479719" y="3477979"/>
              <a:ext cx="198992" cy="187715"/>
            </a:xfrm>
            <a:prstGeom prst="rect">
              <a:avLst/>
            </a:prstGeom>
          </p:spPr>
        </p:pic>
        <p:pic>
          <p:nvPicPr>
            <p:cNvPr id="128" name="object 128"/>
            <p:cNvPicPr/>
            <p:nvPr/>
          </p:nvPicPr>
          <p:blipFill>
            <a:blip r:embed="rId88" cstate="print"/>
            <a:stretch>
              <a:fillRect/>
            </a:stretch>
          </p:blipFill>
          <p:spPr>
            <a:xfrm>
              <a:off x="4702251" y="3527511"/>
              <a:ext cx="150656" cy="138182"/>
            </a:xfrm>
            <a:prstGeom prst="rect">
              <a:avLst/>
            </a:prstGeom>
          </p:spPr>
        </p:pic>
        <p:pic>
          <p:nvPicPr>
            <p:cNvPr id="129" name="object 129"/>
            <p:cNvPicPr/>
            <p:nvPr/>
          </p:nvPicPr>
          <p:blipFill>
            <a:blip r:embed="rId89" cstate="print"/>
            <a:stretch>
              <a:fillRect/>
            </a:stretch>
          </p:blipFill>
          <p:spPr>
            <a:xfrm>
              <a:off x="4887119" y="3527511"/>
              <a:ext cx="246072" cy="138182"/>
            </a:xfrm>
            <a:prstGeom prst="rect">
              <a:avLst/>
            </a:prstGeom>
          </p:spPr>
        </p:pic>
        <p:sp>
          <p:nvSpPr>
            <p:cNvPr id="130" name="object 130"/>
            <p:cNvSpPr/>
            <p:nvPr/>
          </p:nvSpPr>
          <p:spPr>
            <a:xfrm>
              <a:off x="5250891" y="3480904"/>
              <a:ext cx="27305" cy="182245"/>
            </a:xfrm>
            <a:custGeom>
              <a:avLst/>
              <a:gdLst/>
              <a:ahLst/>
              <a:cxnLst/>
              <a:rect l="l" t="t" r="r" b="b"/>
              <a:pathLst>
                <a:path w="27304" h="182245">
                  <a:moveTo>
                    <a:pt x="26987" y="49530"/>
                  </a:moveTo>
                  <a:lnTo>
                    <a:pt x="0" y="49530"/>
                  </a:lnTo>
                  <a:lnTo>
                    <a:pt x="0" y="182003"/>
                  </a:lnTo>
                  <a:lnTo>
                    <a:pt x="26987" y="182003"/>
                  </a:lnTo>
                  <a:lnTo>
                    <a:pt x="26987" y="49530"/>
                  </a:lnTo>
                  <a:close/>
                </a:path>
                <a:path w="27304" h="182245">
                  <a:moveTo>
                    <a:pt x="26987" y="0"/>
                  </a:moveTo>
                  <a:lnTo>
                    <a:pt x="0" y="0"/>
                  </a:lnTo>
                  <a:lnTo>
                    <a:pt x="0" y="25654"/>
                  </a:lnTo>
                  <a:lnTo>
                    <a:pt x="26987" y="25654"/>
                  </a:lnTo>
                  <a:lnTo>
                    <a:pt x="26987" y="0"/>
                  </a:lnTo>
                  <a:close/>
                </a:path>
              </a:pathLst>
            </a:custGeom>
            <a:solidFill>
              <a:srgbClr val="000000"/>
            </a:solidFill>
          </p:spPr>
          <p:txBody>
            <a:bodyPr wrap="square" lIns="0" tIns="0" rIns="0" bIns="0" rtlCol="0"/>
            <a:lstStyle/>
            <a:p>
              <a:endParaRPr/>
            </a:p>
          </p:txBody>
        </p:sp>
        <p:pic>
          <p:nvPicPr>
            <p:cNvPr id="131" name="object 131"/>
            <p:cNvPicPr/>
            <p:nvPr/>
          </p:nvPicPr>
          <p:blipFill>
            <a:blip r:embed="rId90" cstate="print"/>
            <a:stretch>
              <a:fillRect/>
            </a:stretch>
          </p:blipFill>
          <p:spPr>
            <a:xfrm>
              <a:off x="5320257" y="3527511"/>
              <a:ext cx="131981" cy="135388"/>
            </a:xfrm>
            <a:prstGeom prst="rect">
              <a:avLst/>
            </a:prstGeom>
          </p:spPr>
        </p:pic>
        <p:pic>
          <p:nvPicPr>
            <p:cNvPr id="132" name="object 132"/>
            <p:cNvPicPr/>
            <p:nvPr/>
          </p:nvPicPr>
          <p:blipFill>
            <a:blip r:embed="rId91" cstate="print"/>
            <a:stretch>
              <a:fillRect/>
            </a:stretch>
          </p:blipFill>
          <p:spPr>
            <a:xfrm>
              <a:off x="5479231" y="3484710"/>
              <a:ext cx="243718" cy="180984"/>
            </a:xfrm>
            <a:prstGeom prst="rect">
              <a:avLst/>
            </a:prstGeom>
          </p:spPr>
        </p:pic>
        <p:pic>
          <p:nvPicPr>
            <p:cNvPr id="133" name="object 133"/>
            <p:cNvPicPr/>
            <p:nvPr/>
          </p:nvPicPr>
          <p:blipFill>
            <a:blip r:embed="rId92" cstate="print"/>
            <a:stretch>
              <a:fillRect/>
            </a:stretch>
          </p:blipFill>
          <p:spPr>
            <a:xfrm>
              <a:off x="5757161" y="3527511"/>
              <a:ext cx="403791" cy="138182"/>
            </a:xfrm>
            <a:prstGeom prst="rect">
              <a:avLst/>
            </a:prstGeom>
          </p:spPr>
        </p:pic>
        <p:pic>
          <p:nvPicPr>
            <p:cNvPr id="134" name="object 134"/>
            <p:cNvPicPr/>
            <p:nvPr/>
          </p:nvPicPr>
          <p:blipFill>
            <a:blip r:embed="rId93" cstate="print"/>
            <a:stretch>
              <a:fillRect/>
            </a:stretch>
          </p:blipFill>
          <p:spPr>
            <a:xfrm>
              <a:off x="6193908" y="3527511"/>
              <a:ext cx="132923" cy="135388"/>
            </a:xfrm>
            <a:prstGeom prst="rect">
              <a:avLst/>
            </a:prstGeom>
          </p:spPr>
        </p:pic>
        <p:pic>
          <p:nvPicPr>
            <p:cNvPr id="135" name="object 135"/>
            <p:cNvPicPr/>
            <p:nvPr/>
          </p:nvPicPr>
          <p:blipFill>
            <a:blip r:embed="rId94" cstate="print"/>
            <a:stretch>
              <a:fillRect/>
            </a:stretch>
          </p:blipFill>
          <p:spPr>
            <a:xfrm>
              <a:off x="6353981" y="3484710"/>
              <a:ext cx="78780" cy="180095"/>
            </a:xfrm>
            <a:prstGeom prst="rect">
              <a:avLst/>
            </a:prstGeom>
          </p:spPr>
        </p:pic>
        <p:sp>
          <p:nvSpPr>
            <p:cNvPr id="136" name="object 136"/>
            <p:cNvSpPr/>
            <p:nvPr/>
          </p:nvSpPr>
          <p:spPr>
            <a:xfrm>
              <a:off x="6456451" y="3480904"/>
              <a:ext cx="28575" cy="182245"/>
            </a:xfrm>
            <a:custGeom>
              <a:avLst/>
              <a:gdLst/>
              <a:ahLst/>
              <a:cxnLst/>
              <a:rect l="l" t="t" r="r" b="b"/>
              <a:pathLst>
                <a:path w="28575" h="182245">
                  <a:moveTo>
                    <a:pt x="28244" y="49530"/>
                  </a:moveTo>
                  <a:lnTo>
                    <a:pt x="0" y="49530"/>
                  </a:lnTo>
                  <a:lnTo>
                    <a:pt x="0" y="182003"/>
                  </a:lnTo>
                  <a:lnTo>
                    <a:pt x="28244" y="182003"/>
                  </a:lnTo>
                  <a:lnTo>
                    <a:pt x="28244" y="49530"/>
                  </a:lnTo>
                  <a:close/>
                </a:path>
                <a:path w="28575" h="182245">
                  <a:moveTo>
                    <a:pt x="28244" y="0"/>
                  </a:moveTo>
                  <a:lnTo>
                    <a:pt x="0" y="0"/>
                  </a:lnTo>
                  <a:lnTo>
                    <a:pt x="0" y="25654"/>
                  </a:lnTo>
                  <a:lnTo>
                    <a:pt x="28244" y="25654"/>
                  </a:lnTo>
                  <a:lnTo>
                    <a:pt x="28244" y="0"/>
                  </a:lnTo>
                  <a:close/>
                </a:path>
              </a:pathLst>
            </a:custGeom>
            <a:solidFill>
              <a:srgbClr val="000000"/>
            </a:solidFill>
          </p:spPr>
          <p:txBody>
            <a:bodyPr wrap="square" lIns="0" tIns="0" rIns="0" bIns="0" rtlCol="0"/>
            <a:lstStyle/>
            <a:p>
              <a:endParaRPr/>
            </a:p>
          </p:txBody>
        </p:sp>
        <p:pic>
          <p:nvPicPr>
            <p:cNvPr id="137" name="object 137"/>
            <p:cNvPicPr/>
            <p:nvPr/>
          </p:nvPicPr>
          <p:blipFill>
            <a:blip r:embed="rId95" cstate="print"/>
            <a:stretch>
              <a:fillRect/>
            </a:stretch>
          </p:blipFill>
          <p:spPr>
            <a:xfrm>
              <a:off x="6515308" y="3527511"/>
              <a:ext cx="153010" cy="138182"/>
            </a:xfrm>
            <a:prstGeom prst="rect">
              <a:avLst/>
            </a:prstGeom>
          </p:spPr>
        </p:pic>
        <p:pic>
          <p:nvPicPr>
            <p:cNvPr id="138" name="object 138"/>
            <p:cNvPicPr/>
            <p:nvPr/>
          </p:nvPicPr>
          <p:blipFill>
            <a:blip r:embed="rId96" cstate="print"/>
            <a:stretch>
              <a:fillRect/>
            </a:stretch>
          </p:blipFill>
          <p:spPr>
            <a:xfrm>
              <a:off x="6700020" y="3527511"/>
              <a:ext cx="133079" cy="135388"/>
            </a:xfrm>
            <a:prstGeom prst="rect">
              <a:avLst/>
            </a:prstGeom>
          </p:spPr>
        </p:pic>
        <p:pic>
          <p:nvPicPr>
            <p:cNvPr id="139" name="object 139"/>
            <p:cNvPicPr/>
            <p:nvPr/>
          </p:nvPicPr>
          <p:blipFill>
            <a:blip r:embed="rId97" cstate="print"/>
            <a:stretch>
              <a:fillRect/>
            </a:stretch>
          </p:blipFill>
          <p:spPr>
            <a:xfrm>
              <a:off x="6863702" y="3527511"/>
              <a:ext cx="135433" cy="138182"/>
            </a:xfrm>
            <a:prstGeom prst="rect">
              <a:avLst/>
            </a:prstGeom>
          </p:spPr>
        </p:pic>
        <p:pic>
          <p:nvPicPr>
            <p:cNvPr id="140" name="object 140"/>
            <p:cNvPicPr/>
            <p:nvPr/>
          </p:nvPicPr>
          <p:blipFill>
            <a:blip r:embed="rId98" cstate="print"/>
            <a:stretch>
              <a:fillRect/>
            </a:stretch>
          </p:blipFill>
          <p:spPr>
            <a:xfrm>
              <a:off x="7580576" y="3480900"/>
              <a:ext cx="171999" cy="182000"/>
            </a:xfrm>
            <a:prstGeom prst="rect">
              <a:avLst/>
            </a:prstGeom>
          </p:spPr>
        </p:pic>
        <p:pic>
          <p:nvPicPr>
            <p:cNvPr id="141" name="object 141"/>
            <p:cNvPicPr/>
            <p:nvPr/>
          </p:nvPicPr>
          <p:blipFill>
            <a:blip r:embed="rId99" cstate="print"/>
            <a:stretch>
              <a:fillRect/>
            </a:stretch>
          </p:blipFill>
          <p:spPr>
            <a:xfrm>
              <a:off x="7786630" y="3527511"/>
              <a:ext cx="247328" cy="138182"/>
            </a:xfrm>
            <a:prstGeom prst="rect">
              <a:avLst/>
            </a:prstGeom>
          </p:spPr>
        </p:pic>
        <p:pic>
          <p:nvPicPr>
            <p:cNvPr id="142" name="object 142"/>
            <p:cNvPicPr/>
            <p:nvPr/>
          </p:nvPicPr>
          <p:blipFill>
            <a:blip r:embed="rId100" cstate="print"/>
            <a:stretch>
              <a:fillRect/>
            </a:stretch>
          </p:blipFill>
          <p:spPr>
            <a:xfrm>
              <a:off x="8066914" y="3527511"/>
              <a:ext cx="221276" cy="135388"/>
            </a:xfrm>
            <a:prstGeom prst="rect">
              <a:avLst/>
            </a:prstGeom>
          </p:spPr>
        </p:pic>
        <p:pic>
          <p:nvPicPr>
            <p:cNvPr id="143" name="object 143"/>
            <p:cNvPicPr/>
            <p:nvPr/>
          </p:nvPicPr>
          <p:blipFill>
            <a:blip r:embed="rId101" cstate="print"/>
            <a:stretch>
              <a:fillRect/>
            </a:stretch>
          </p:blipFill>
          <p:spPr>
            <a:xfrm>
              <a:off x="8318793" y="3484710"/>
              <a:ext cx="249524" cy="180984"/>
            </a:xfrm>
            <a:prstGeom prst="rect">
              <a:avLst/>
            </a:prstGeom>
          </p:spPr>
        </p:pic>
        <p:sp>
          <p:nvSpPr>
            <p:cNvPr id="144" name="object 144"/>
            <p:cNvSpPr/>
            <p:nvPr/>
          </p:nvSpPr>
          <p:spPr>
            <a:xfrm>
              <a:off x="8591855" y="3480904"/>
              <a:ext cx="27305" cy="182245"/>
            </a:xfrm>
            <a:custGeom>
              <a:avLst/>
              <a:gdLst/>
              <a:ahLst/>
              <a:cxnLst/>
              <a:rect l="l" t="t" r="r" b="b"/>
              <a:pathLst>
                <a:path w="27304" h="182245">
                  <a:moveTo>
                    <a:pt x="27152" y="49530"/>
                  </a:moveTo>
                  <a:lnTo>
                    <a:pt x="0" y="49530"/>
                  </a:lnTo>
                  <a:lnTo>
                    <a:pt x="0" y="182003"/>
                  </a:lnTo>
                  <a:lnTo>
                    <a:pt x="27152" y="182003"/>
                  </a:lnTo>
                  <a:lnTo>
                    <a:pt x="27152" y="49530"/>
                  </a:lnTo>
                  <a:close/>
                </a:path>
                <a:path w="27304" h="182245">
                  <a:moveTo>
                    <a:pt x="27152" y="0"/>
                  </a:moveTo>
                  <a:lnTo>
                    <a:pt x="0" y="0"/>
                  </a:lnTo>
                  <a:lnTo>
                    <a:pt x="0" y="25654"/>
                  </a:lnTo>
                  <a:lnTo>
                    <a:pt x="27152" y="25654"/>
                  </a:lnTo>
                  <a:lnTo>
                    <a:pt x="27152" y="0"/>
                  </a:lnTo>
                  <a:close/>
                </a:path>
              </a:pathLst>
            </a:custGeom>
            <a:solidFill>
              <a:srgbClr val="000000"/>
            </a:solidFill>
          </p:spPr>
          <p:txBody>
            <a:bodyPr wrap="square" lIns="0" tIns="0" rIns="0" bIns="0" rtlCol="0"/>
            <a:lstStyle/>
            <a:p>
              <a:endParaRPr/>
            </a:p>
          </p:txBody>
        </p:sp>
        <p:pic>
          <p:nvPicPr>
            <p:cNvPr id="145" name="object 145"/>
            <p:cNvPicPr/>
            <p:nvPr/>
          </p:nvPicPr>
          <p:blipFill>
            <a:blip r:embed="rId102" cstate="print"/>
            <a:stretch>
              <a:fillRect/>
            </a:stretch>
          </p:blipFill>
          <p:spPr>
            <a:xfrm>
              <a:off x="8825062" y="3527511"/>
              <a:ext cx="143594" cy="188731"/>
            </a:xfrm>
            <a:prstGeom prst="rect">
              <a:avLst/>
            </a:prstGeom>
          </p:spPr>
        </p:pic>
        <p:pic>
          <p:nvPicPr>
            <p:cNvPr id="146" name="object 146"/>
            <p:cNvPicPr/>
            <p:nvPr/>
          </p:nvPicPr>
          <p:blipFill>
            <a:blip r:embed="rId103" cstate="print"/>
            <a:stretch>
              <a:fillRect/>
            </a:stretch>
          </p:blipFill>
          <p:spPr>
            <a:xfrm>
              <a:off x="8661379" y="3527511"/>
              <a:ext cx="131824" cy="135388"/>
            </a:xfrm>
            <a:prstGeom prst="rect">
              <a:avLst/>
            </a:prstGeom>
          </p:spPr>
        </p:pic>
        <p:pic>
          <p:nvPicPr>
            <p:cNvPr id="147" name="object 147"/>
            <p:cNvPicPr/>
            <p:nvPr/>
          </p:nvPicPr>
          <p:blipFill>
            <a:blip r:embed="rId104" cstate="print"/>
            <a:stretch>
              <a:fillRect/>
            </a:stretch>
          </p:blipFill>
          <p:spPr>
            <a:xfrm>
              <a:off x="9082747" y="3527511"/>
              <a:ext cx="135433" cy="138182"/>
            </a:xfrm>
            <a:prstGeom prst="rect">
              <a:avLst/>
            </a:prstGeom>
          </p:spPr>
        </p:pic>
        <p:pic>
          <p:nvPicPr>
            <p:cNvPr id="148" name="object 148"/>
            <p:cNvPicPr/>
            <p:nvPr/>
          </p:nvPicPr>
          <p:blipFill>
            <a:blip r:embed="rId105" cstate="print"/>
            <a:stretch>
              <a:fillRect/>
            </a:stretch>
          </p:blipFill>
          <p:spPr>
            <a:xfrm>
              <a:off x="9240623" y="3527511"/>
              <a:ext cx="153010" cy="138182"/>
            </a:xfrm>
            <a:prstGeom prst="rect">
              <a:avLst/>
            </a:prstGeom>
          </p:spPr>
        </p:pic>
        <p:pic>
          <p:nvPicPr>
            <p:cNvPr id="149" name="object 149"/>
            <p:cNvPicPr/>
            <p:nvPr/>
          </p:nvPicPr>
          <p:blipFill>
            <a:blip r:embed="rId106" cstate="print"/>
            <a:stretch>
              <a:fillRect/>
            </a:stretch>
          </p:blipFill>
          <p:spPr>
            <a:xfrm>
              <a:off x="9418272" y="3527511"/>
              <a:ext cx="142495" cy="138182"/>
            </a:xfrm>
            <a:prstGeom prst="rect">
              <a:avLst/>
            </a:prstGeom>
          </p:spPr>
        </p:pic>
        <p:sp>
          <p:nvSpPr>
            <p:cNvPr id="150" name="object 150"/>
            <p:cNvSpPr/>
            <p:nvPr/>
          </p:nvSpPr>
          <p:spPr>
            <a:xfrm>
              <a:off x="9584309" y="3480904"/>
              <a:ext cx="27305" cy="182245"/>
            </a:xfrm>
            <a:custGeom>
              <a:avLst/>
              <a:gdLst/>
              <a:ahLst/>
              <a:cxnLst/>
              <a:rect l="l" t="t" r="r" b="b"/>
              <a:pathLst>
                <a:path w="27304" h="182245">
                  <a:moveTo>
                    <a:pt x="27139" y="49530"/>
                  </a:moveTo>
                  <a:lnTo>
                    <a:pt x="0" y="49530"/>
                  </a:lnTo>
                  <a:lnTo>
                    <a:pt x="0" y="182003"/>
                  </a:lnTo>
                  <a:lnTo>
                    <a:pt x="27139" y="182003"/>
                  </a:lnTo>
                  <a:lnTo>
                    <a:pt x="27139" y="49530"/>
                  </a:lnTo>
                  <a:close/>
                </a:path>
                <a:path w="27304" h="182245">
                  <a:moveTo>
                    <a:pt x="27139" y="0"/>
                  </a:moveTo>
                  <a:lnTo>
                    <a:pt x="0" y="0"/>
                  </a:lnTo>
                  <a:lnTo>
                    <a:pt x="0" y="25654"/>
                  </a:lnTo>
                  <a:lnTo>
                    <a:pt x="27139" y="25654"/>
                  </a:lnTo>
                  <a:lnTo>
                    <a:pt x="27139" y="0"/>
                  </a:lnTo>
                  <a:close/>
                </a:path>
              </a:pathLst>
            </a:custGeom>
            <a:solidFill>
              <a:srgbClr val="000000"/>
            </a:solidFill>
          </p:spPr>
          <p:txBody>
            <a:bodyPr wrap="square" lIns="0" tIns="0" rIns="0" bIns="0" rtlCol="0"/>
            <a:lstStyle/>
            <a:p>
              <a:endParaRPr/>
            </a:p>
          </p:txBody>
        </p:sp>
        <p:pic>
          <p:nvPicPr>
            <p:cNvPr id="151" name="object 151"/>
            <p:cNvPicPr/>
            <p:nvPr/>
          </p:nvPicPr>
          <p:blipFill>
            <a:blip r:embed="rId107" cstate="print"/>
            <a:stretch>
              <a:fillRect/>
            </a:stretch>
          </p:blipFill>
          <p:spPr>
            <a:xfrm>
              <a:off x="9644414" y="3527511"/>
              <a:ext cx="150656" cy="138182"/>
            </a:xfrm>
            <a:prstGeom prst="rect">
              <a:avLst/>
            </a:prstGeom>
          </p:spPr>
        </p:pic>
        <p:sp>
          <p:nvSpPr>
            <p:cNvPr id="152" name="object 152"/>
            <p:cNvSpPr/>
            <p:nvPr/>
          </p:nvSpPr>
          <p:spPr>
            <a:xfrm>
              <a:off x="9829124" y="3480900"/>
              <a:ext cx="27305" cy="182245"/>
            </a:xfrm>
            <a:custGeom>
              <a:avLst/>
              <a:gdLst/>
              <a:ahLst/>
              <a:cxnLst/>
              <a:rect l="l" t="t" r="r" b="b"/>
              <a:pathLst>
                <a:path w="27304" h="182245">
                  <a:moveTo>
                    <a:pt x="27149" y="0"/>
                  </a:moveTo>
                  <a:lnTo>
                    <a:pt x="0" y="0"/>
                  </a:lnTo>
                  <a:lnTo>
                    <a:pt x="0" y="182000"/>
                  </a:lnTo>
                  <a:lnTo>
                    <a:pt x="27149" y="182000"/>
                  </a:lnTo>
                  <a:lnTo>
                    <a:pt x="27149" y="0"/>
                  </a:lnTo>
                  <a:close/>
                </a:path>
              </a:pathLst>
            </a:custGeom>
            <a:solidFill>
              <a:srgbClr val="000000"/>
            </a:solidFill>
          </p:spPr>
          <p:txBody>
            <a:bodyPr wrap="square" lIns="0" tIns="0" rIns="0" bIns="0" rtlCol="0"/>
            <a:lstStyle/>
            <a:p>
              <a:endParaRPr/>
            </a:p>
          </p:txBody>
        </p:sp>
        <p:pic>
          <p:nvPicPr>
            <p:cNvPr id="153" name="object 153"/>
            <p:cNvPicPr/>
            <p:nvPr/>
          </p:nvPicPr>
          <p:blipFill>
            <a:blip r:embed="rId108" cstate="print"/>
            <a:stretch>
              <a:fillRect/>
            </a:stretch>
          </p:blipFill>
          <p:spPr>
            <a:xfrm>
              <a:off x="7568806" y="3832453"/>
              <a:ext cx="306178" cy="138055"/>
            </a:xfrm>
            <a:prstGeom prst="rect">
              <a:avLst/>
            </a:prstGeom>
          </p:spPr>
        </p:pic>
        <p:pic>
          <p:nvPicPr>
            <p:cNvPr id="154" name="object 154"/>
            <p:cNvPicPr/>
            <p:nvPr/>
          </p:nvPicPr>
          <p:blipFill>
            <a:blip r:embed="rId109" cstate="print"/>
            <a:stretch>
              <a:fillRect/>
            </a:stretch>
          </p:blipFill>
          <p:spPr>
            <a:xfrm>
              <a:off x="7910294" y="3832453"/>
              <a:ext cx="141198" cy="185683"/>
            </a:xfrm>
            <a:prstGeom prst="rect">
              <a:avLst/>
            </a:prstGeom>
          </p:spPr>
        </p:pic>
        <p:sp>
          <p:nvSpPr>
            <p:cNvPr id="155" name="object 155"/>
            <p:cNvSpPr/>
            <p:nvPr/>
          </p:nvSpPr>
          <p:spPr>
            <a:xfrm>
              <a:off x="8085747" y="3785717"/>
              <a:ext cx="27305" cy="182245"/>
            </a:xfrm>
            <a:custGeom>
              <a:avLst/>
              <a:gdLst/>
              <a:ahLst/>
              <a:cxnLst/>
              <a:rect l="l" t="t" r="r" b="b"/>
              <a:pathLst>
                <a:path w="27304" h="182245">
                  <a:moveTo>
                    <a:pt x="26987" y="49542"/>
                  </a:moveTo>
                  <a:lnTo>
                    <a:pt x="0" y="49542"/>
                  </a:lnTo>
                  <a:lnTo>
                    <a:pt x="0" y="182003"/>
                  </a:lnTo>
                  <a:lnTo>
                    <a:pt x="26987" y="182003"/>
                  </a:lnTo>
                  <a:lnTo>
                    <a:pt x="26987" y="49542"/>
                  </a:lnTo>
                  <a:close/>
                </a:path>
                <a:path w="27304" h="182245">
                  <a:moveTo>
                    <a:pt x="26987" y="0"/>
                  </a:moveTo>
                  <a:lnTo>
                    <a:pt x="0" y="0"/>
                  </a:lnTo>
                  <a:lnTo>
                    <a:pt x="0" y="25781"/>
                  </a:lnTo>
                  <a:lnTo>
                    <a:pt x="26987" y="25781"/>
                  </a:lnTo>
                  <a:lnTo>
                    <a:pt x="26987" y="0"/>
                  </a:lnTo>
                  <a:close/>
                </a:path>
              </a:pathLst>
            </a:custGeom>
            <a:solidFill>
              <a:srgbClr val="000000"/>
            </a:solidFill>
          </p:spPr>
          <p:txBody>
            <a:bodyPr wrap="square" lIns="0" tIns="0" rIns="0" bIns="0" rtlCol="0"/>
            <a:lstStyle/>
            <a:p>
              <a:endParaRPr/>
            </a:p>
          </p:txBody>
        </p:sp>
        <p:pic>
          <p:nvPicPr>
            <p:cNvPr id="156" name="object 156"/>
            <p:cNvPicPr/>
            <p:nvPr/>
          </p:nvPicPr>
          <p:blipFill>
            <a:blip r:embed="rId110" cstate="print"/>
            <a:stretch>
              <a:fillRect/>
            </a:stretch>
          </p:blipFill>
          <p:spPr>
            <a:xfrm>
              <a:off x="8139889" y="3789525"/>
              <a:ext cx="243718" cy="180984"/>
            </a:xfrm>
            <a:prstGeom prst="rect">
              <a:avLst/>
            </a:prstGeom>
          </p:spPr>
        </p:pic>
        <p:sp>
          <p:nvSpPr>
            <p:cNvPr id="157" name="object 157"/>
            <p:cNvSpPr/>
            <p:nvPr/>
          </p:nvSpPr>
          <p:spPr>
            <a:xfrm>
              <a:off x="8416563" y="3785715"/>
              <a:ext cx="28575" cy="182245"/>
            </a:xfrm>
            <a:custGeom>
              <a:avLst/>
              <a:gdLst/>
              <a:ahLst/>
              <a:cxnLst/>
              <a:rect l="l" t="t" r="r" b="b"/>
              <a:pathLst>
                <a:path w="28575" h="182245">
                  <a:moveTo>
                    <a:pt x="28248" y="0"/>
                  </a:moveTo>
                  <a:lnTo>
                    <a:pt x="0" y="0"/>
                  </a:lnTo>
                  <a:lnTo>
                    <a:pt x="0" y="182000"/>
                  </a:lnTo>
                  <a:lnTo>
                    <a:pt x="28248" y="182000"/>
                  </a:lnTo>
                  <a:lnTo>
                    <a:pt x="28248" y="0"/>
                  </a:lnTo>
                  <a:close/>
                </a:path>
              </a:pathLst>
            </a:custGeom>
            <a:solidFill>
              <a:srgbClr val="000000"/>
            </a:solidFill>
          </p:spPr>
          <p:txBody>
            <a:bodyPr wrap="square" lIns="0" tIns="0" rIns="0" bIns="0" rtlCol="0"/>
            <a:lstStyle/>
            <a:p>
              <a:endParaRPr/>
            </a:p>
          </p:txBody>
        </p:sp>
        <p:pic>
          <p:nvPicPr>
            <p:cNvPr id="158" name="object 158"/>
            <p:cNvPicPr/>
            <p:nvPr/>
          </p:nvPicPr>
          <p:blipFill>
            <a:blip r:embed="rId111" cstate="print"/>
            <a:stretch>
              <a:fillRect/>
            </a:stretch>
          </p:blipFill>
          <p:spPr>
            <a:xfrm>
              <a:off x="8562512" y="3832453"/>
              <a:ext cx="149401" cy="138055"/>
            </a:xfrm>
            <a:prstGeom prst="rect">
              <a:avLst/>
            </a:prstGeom>
          </p:spPr>
        </p:pic>
        <p:pic>
          <p:nvPicPr>
            <p:cNvPr id="159" name="object 159"/>
            <p:cNvPicPr/>
            <p:nvPr/>
          </p:nvPicPr>
          <p:blipFill>
            <a:blip r:embed="rId112" cstate="print"/>
            <a:stretch>
              <a:fillRect/>
            </a:stretch>
          </p:blipFill>
          <p:spPr>
            <a:xfrm>
              <a:off x="8746124" y="3832453"/>
              <a:ext cx="133079" cy="135261"/>
            </a:xfrm>
            <a:prstGeom prst="rect">
              <a:avLst/>
            </a:prstGeom>
          </p:spPr>
        </p:pic>
        <p:pic>
          <p:nvPicPr>
            <p:cNvPr id="160" name="object 160"/>
            <p:cNvPicPr/>
            <p:nvPr/>
          </p:nvPicPr>
          <p:blipFill>
            <a:blip r:embed="rId113" cstate="print"/>
            <a:stretch>
              <a:fillRect/>
            </a:stretch>
          </p:blipFill>
          <p:spPr>
            <a:xfrm>
              <a:off x="8912160" y="3785715"/>
              <a:ext cx="141240" cy="184794"/>
            </a:xfrm>
            <a:prstGeom prst="rect">
              <a:avLst/>
            </a:prstGeom>
          </p:spPr>
        </p:pic>
        <p:pic>
          <p:nvPicPr>
            <p:cNvPr id="161" name="object 161"/>
            <p:cNvPicPr/>
            <p:nvPr/>
          </p:nvPicPr>
          <p:blipFill>
            <a:blip r:embed="rId114" cstate="print"/>
            <a:stretch>
              <a:fillRect/>
            </a:stretch>
          </p:blipFill>
          <p:spPr>
            <a:xfrm>
              <a:off x="7743159" y="4137269"/>
              <a:ext cx="149401" cy="138182"/>
            </a:xfrm>
            <a:prstGeom prst="rect">
              <a:avLst/>
            </a:prstGeom>
          </p:spPr>
        </p:pic>
        <p:pic>
          <p:nvPicPr>
            <p:cNvPr id="162" name="object 162"/>
            <p:cNvPicPr/>
            <p:nvPr/>
          </p:nvPicPr>
          <p:blipFill>
            <a:blip r:embed="rId115" cstate="print"/>
            <a:stretch>
              <a:fillRect/>
            </a:stretch>
          </p:blipFill>
          <p:spPr>
            <a:xfrm>
              <a:off x="7577123" y="4137269"/>
              <a:ext cx="141199" cy="185810"/>
            </a:xfrm>
            <a:prstGeom prst="rect">
              <a:avLst/>
            </a:prstGeom>
          </p:spPr>
        </p:pic>
        <p:pic>
          <p:nvPicPr>
            <p:cNvPr id="163" name="object 163"/>
            <p:cNvPicPr/>
            <p:nvPr/>
          </p:nvPicPr>
          <p:blipFill>
            <a:blip r:embed="rId116" cstate="print"/>
            <a:stretch>
              <a:fillRect/>
            </a:stretch>
          </p:blipFill>
          <p:spPr>
            <a:xfrm>
              <a:off x="7926772" y="4094467"/>
              <a:ext cx="170744" cy="179968"/>
            </a:xfrm>
            <a:prstGeom prst="rect">
              <a:avLst/>
            </a:prstGeom>
          </p:spPr>
        </p:pic>
        <p:sp>
          <p:nvSpPr>
            <p:cNvPr id="164" name="object 164"/>
            <p:cNvSpPr/>
            <p:nvPr/>
          </p:nvSpPr>
          <p:spPr>
            <a:xfrm>
              <a:off x="8121053" y="4090669"/>
              <a:ext cx="27305" cy="182245"/>
            </a:xfrm>
            <a:custGeom>
              <a:avLst/>
              <a:gdLst/>
              <a:ahLst/>
              <a:cxnLst/>
              <a:rect l="l" t="t" r="r" b="b"/>
              <a:pathLst>
                <a:path w="27304" h="182245">
                  <a:moveTo>
                    <a:pt x="26987" y="49530"/>
                  </a:moveTo>
                  <a:lnTo>
                    <a:pt x="0" y="49530"/>
                  </a:lnTo>
                  <a:lnTo>
                    <a:pt x="0" y="181864"/>
                  </a:lnTo>
                  <a:lnTo>
                    <a:pt x="26987" y="181864"/>
                  </a:lnTo>
                  <a:lnTo>
                    <a:pt x="26987" y="49530"/>
                  </a:lnTo>
                  <a:close/>
                </a:path>
                <a:path w="27304" h="182245">
                  <a:moveTo>
                    <a:pt x="26987" y="0"/>
                  </a:moveTo>
                  <a:lnTo>
                    <a:pt x="0" y="0"/>
                  </a:lnTo>
                  <a:lnTo>
                    <a:pt x="0" y="25654"/>
                  </a:lnTo>
                  <a:lnTo>
                    <a:pt x="26987" y="25654"/>
                  </a:lnTo>
                  <a:lnTo>
                    <a:pt x="26987" y="0"/>
                  </a:lnTo>
                  <a:close/>
                </a:path>
              </a:pathLst>
            </a:custGeom>
            <a:solidFill>
              <a:srgbClr val="000000"/>
            </a:solidFill>
          </p:spPr>
          <p:txBody>
            <a:bodyPr wrap="square" lIns="0" tIns="0" rIns="0" bIns="0" rtlCol="0"/>
            <a:lstStyle/>
            <a:p>
              <a:endParaRPr/>
            </a:p>
          </p:txBody>
        </p:sp>
        <p:pic>
          <p:nvPicPr>
            <p:cNvPr id="165" name="object 165"/>
            <p:cNvPicPr/>
            <p:nvPr/>
          </p:nvPicPr>
          <p:blipFill>
            <a:blip r:embed="rId117" cstate="print"/>
            <a:stretch>
              <a:fillRect/>
            </a:stretch>
          </p:blipFill>
          <p:spPr>
            <a:xfrm>
              <a:off x="8182261" y="4137269"/>
              <a:ext cx="141240" cy="138182"/>
            </a:xfrm>
            <a:prstGeom prst="rect">
              <a:avLst/>
            </a:prstGeom>
          </p:spPr>
        </p:pic>
        <p:sp>
          <p:nvSpPr>
            <p:cNvPr id="166" name="object 166"/>
            <p:cNvSpPr/>
            <p:nvPr/>
          </p:nvSpPr>
          <p:spPr>
            <a:xfrm>
              <a:off x="8347037" y="4090669"/>
              <a:ext cx="28575" cy="182245"/>
            </a:xfrm>
            <a:custGeom>
              <a:avLst/>
              <a:gdLst/>
              <a:ahLst/>
              <a:cxnLst/>
              <a:rect l="l" t="t" r="r" b="b"/>
              <a:pathLst>
                <a:path w="28575" h="182245">
                  <a:moveTo>
                    <a:pt x="28244" y="49530"/>
                  </a:moveTo>
                  <a:lnTo>
                    <a:pt x="0" y="49530"/>
                  </a:lnTo>
                  <a:lnTo>
                    <a:pt x="0" y="181864"/>
                  </a:lnTo>
                  <a:lnTo>
                    <a:pt x="28244" y="181864"/>
                  </a:lnTo>
                  <a:lnTo>
                    <a:pt x="28244" y="49530"/>
                  </a:lnTo>
                  <a:close/>
                </a:path>
                <a:path w="28575" h="182245">
                  <a:moveTo>
                    <a:pt x="28244" y="0"/>
                  </a:moveTo>
                  <a:lnTo>
                    <a:pt x="0" y="0"/>
                  </a:lnTo>
                  <a:lnTo>
                    <a:pt x="0" y="25654"/>
                  </a:lnTo>
                  <a:lnTo>
                    <a:pt x="28244" y="25654"/>
                  </a:lnTo>
                  <a:lnTo>
                    <a:pt x="28244" y="0"/>
                  </a:lnTo>
                  <a:close/>
                </a:path>
              </a:pathLst>
            </a:custGeom>
            <a:solidFill>
              <a:srgbClr val="000000"/>
            </a:solidFill>
          </p:spPr>
          <p:txBody>
            <a:bodyPr wrap="square" lIns="0" tIns="0" rIns="0" bIns="0" rtlCol="0"/>
            <a:lstStyle/>
            <a:p>
              <a:endParaRPr/>
            </a:p>
          </p:txBody>
        </p:sp>
        <p:pic>
          <p:nvPicPr>
            <p:cNvPr id="167" name="object 167"/>
            <p:cNvPicPr/>
            <p:nvPr/>
          </p:nvPicPr>
          <p:blipFill>
            <a:blip r:embed="rId118" cstate="print"/>
            <a:stretch>
              <a:fillRect/>
            </a:stretch>
          </p:blipFill>
          <p:spPr>
            <a:xfrm>
              <a:off x="8417662" y="4137269"/>
              <a:ext cx="141198" cy="185810"/>
            </a:xfrm>
            <a:prstGeom prst="rect">
              <a:avLst/>
            </a:prstGeom>
          </p:spPr>
        </p:pic>
        <p:pic>
          <p:nvPicPr>
            <p:cNvPr id="168" name="object 168"/>
            <p:cNvPicPr/>
            <p:nvPr/>
          </p:nvPicPr>
          <p:blipFill>
            <a:blip r:embed="rId119" cstate="print"/>
            <a:stretch>
              <a:fillRect/>
            </a:stretch>
          </p:blipFill>
          <p:spPr>
            <a:xfrm>
              <a:off x="8582442" y="4094467"/>
              <a:ext cx="248426" cy="180984"/>
            </a:xfrm>
            <a:prstGeom prst="rect">
              <a:avLst/>
            </a:prstGeom>
          </p:spPr>
        </p:pic>
        <p:sp>
          <p:nvSpPr>
            <p:cNvPr id="169" name="object 169"/>
            <p:cNvSpPr/>
            <p:nvPr/>
          </p:nvSpPr>
          <p:spPr>
            <a:xfrm>
              <a:off x="8854402" y="4090669"/>
              <a:ext cx="28575" cy="182245"/>
            </a:xfrm>
            <a:custGeom>
              <a:avLst/>
              <a:gdLst/>
              <a:ahLst/>
              <a:cxnLst/>
              <a:rect l="l" t="t" r="r" b="b"/>
              <a:pathLst>
                <a:path w="28575" h="182245">
                  <a:moveTo>
                    <a:pt x="28244" y="49530"/>
                  </a:moveTo>
                  <a:lnTo>
                    <a:pt x="0" y="49530"/>
                  </a:lnTo>
                  <a:lnTo>
                    <a:pt x="0" y="181864"/>
                  </a:lnTo>
                  <a:lnTo>
                    <a:pt x="28244" y="181864"/>
                  </a:lnTo>
                  <a:lnTo>
                    <a:pt x="28244" y="49530"/>
                  </a:lnTo>
                  <a:close/>
                </a:path>
                <a:path w="28575" h="182245">
                  <a:moveTo>
                    <a:pt x="28244" y="0"/>
                  </a:moveTo>
                  <a:lnTo>
                    <a:pt x="0" y="0"/>
                  </a:lnTo>
                  <a:lnTo>
                    <a:pt x="0" y="25654"/>
                  </a:lnTo>
                  <a:lnTo>
                    <a:pt x="28244" y="25654"/>
                  </a:lnTo>
                  <a:lnTo>
                    <a:pt x="28244" y="0"/>
                  </a:lnTo>
                  <a:close/>
                </a:path>
              </a:pathLst>
            </a:custGeom>
            <a:solidFill>
              <a:srgbClr val="000000"/>
            </a:solidFill>
          </p:spPr>
          <p:txBody>
            <a:bodyPr wrap="square" lIns="0" tIns="0" rIns="0" bIns="0" rtlCol="0"/>
            <a:lstStyle/>
            <a:p>
              <a:endParaRPr/>
            </a:p>
          </p:txBody>
        </p:sp>
        <p:pic>
          <p:nvPicPr>
            <p:cNvPr id="170" name="object 170"/>
            <p:cNvPicPr/>
            <p:nvPr/>
          </p:nvPicPr>
          <p:blipFill>
            <a:blip r:embed="rId120" cstate="print"/>
            <a:stretch>
              <a:fillRect/>
            </a:stretch>
          </p:blipFill>
          <p:spPr>
            <a:xfrm>
              <a:off x="8914514" y="4137269"/>
              <a:ext cx="151755" cy="138182"/>
            </a:xfrm>
            <a:prstGeom prst="rect">
              <a:avLst/>
            </a:prstGeom>
          </p:spPr>
        </p:pic>
        <p:pic>
          <p:nvPicPr>
            <p:cNvPr id="171" name="object 171"/>
            <p:cNvPicPr/>
            <p:nvPr/>
          </p:nvPicPr>
          <p:blipFill>
            <a:blip r:embed="rId121" cstate="print"/>
            <a:stretch>
              <a:fillRect/>
            </a:stretch>
          </p:blipFill>
          <p:spPr>
            <a:xfrm>
              <a:off x="9099382" y="4137269"/>
              <a:ext cx="131824" cy="135261"/>
            </a:xfrm>
            <a:prstGeom prst="rect">
              <a:avLst/>
            </a:prstGeom>
          </p:spPr>
        </p:pic>
        <p:pic>
          <p:nvPicPr>
            <p:cNvPr id="172" name="object 172"/>
            <p:cNvPicPr/>
            <p:nvPr/>
          </p:nvPicPr>
          <p:blipFill>
            <a:blip r:embed="rId122" cstate="print"/>
            <a:stretch>
              <a:fillRect/>
            </a:stretch>
          </p:blipFill>
          <p:spPr>
            <a:xfrm>
              <a:off x="1304742" y="4483996"/>
              <a:ext cx="198945" cy="187715"/>
            </a:xfrm>
            <a:prstGeom prst="rect">
              <a:avLst/>
            </a:prstGeom>
          </p:spPr>
        </p:pic>
        <p:pic>
          <p:nvPicPr>
            <p:cNvPr id="173" name="object 173"/>
            <p:cNvPicPr/>
            <p:nvPr/>
          </p:nvPicPr>
          <p:blipFill>
            <a:blip r:embed="rId123" cstate="print"/>
            <a:stretch>
              <a:fillRect/>
            </a:stretch>
          </p:blipFill>
          <p:spPr>
            <a:xfrm>
              <a:off x="1526066" y="4533655"/>
              <a:ext cx="153041" cy="138055"/>
            </a:xfrm>
            <a:prstGeom prst="rect">
              <a:avLst/>
            </a:prstGeom>
          </p:spPr>
        </p:pic>
        <p:pic>
          <p:nvPicPr>
            <p:cNvPr id="174" name="object 174"/>
            <p:cNvPicPr/>
            <p:nvPr/>
          </p:nvPicPr>
          <p:blipFill>
            <a:blip r:embed="rId124" cstate="print"/>
            <a:stretch>
              <a:fillRect/>
            </a:stretch>
          </p:blipFill>
          <p:spPr>
            <a:xfrm>
              <a:off x="1712064" y="4533655"/>
              <a:ext cx="221323" cy="135261"/>
            </a:xfrm>
            <a:prstGeom prst="rect">
              <a:avLst/>
            </a:prstGeom>
          </p:spPr>
        </p:pic>
        <p:pic>
          <p:nvPicPr>
            <p:cNvPr id="175" name="object 175"/>
            <p:cNvPicPr/>
            <p:nvPr/>
          </p:nvPicPr>
          <p:blipFill>
            <a:blip r:embed="rId125" cstate="print"/>
            <a:stretch>
              <a:fillRect/>
            </a:stretch>
          </p:blipFill>
          <p:spPr>
            <a:xfrm>
              <a:off x="1974599" y="4533655"/>
              <a:ext cx="220162" cy="135261"/>
            </a:xfrm>
            <a:prstGeom prst="rect">
              <a:avLst/>
            </a:prstGeom>
          </p:spPr>
        </p:pic>
        <p:sp>
          <p:nvSpPr>
            <p:cNvPr id="176" name="object 176"/>
            <p:cNvSpPr/>
            <p:nvPr/>
          </p:nvSpPr>
          <p:spPr>
            <a:xfrm>
              <a:off x="2235873" y="4486922"/>
              <a:ext cx="28575" cy="182245"/>
            </a:xfrm>
            <a:custGeom>
              <a:avLst/>
              <a:gdLst/>
              <a:ahLst/>
              <a:cxnLst/>
              <a:rect l="l" t="t" r="r" b="b"/>
              <a:pathLst>
                <a:path w="28575" h="182245">
                  <a:moveTo>
                    <a:pt x="28244" y="49530"/>
                  </a:moveTo>
                  <a:lnTo>
                    <a:pt x="0" y="49530"/>
                  </a:lnTo>
                  <a:lnTo>
                    <a:pt x="0" y="182003"/>
                  </a:lnTo>
                  <a:lnTo>
                    <a:pt x="28244" y="182003"/>
                  </a:lnTo>
                  <a:lnTo>
                    <a:pt x="28244" y="49530"/>
                  </a:lnTo>
                  <a:close/>
                </a:path>
                <a:path w="28575" h="182245">
                  <a:moveTo>
                    <a:pt x="28244" y="0"/>
                  </a:moveTo>
                  <a:lnTo>
                    <a:pt x="0" y="0"/>
                  </a:lnTo>
                  <a:lnTo>
                    <a:pt x="0" y="25781"/>
                  </a:lnTo>
                  <a:lnTo>
                    <a:pt x="28244" y="25781"/>
                  </a:lnTo>
                  <a:lnTo>
                    <a:pt x="28244" y="0"/>
                  </a:lnTo>
                  <a:close/>
                </a:path>
              </a:pathLst>
            </a:custGeom>
            <a:solidFill>
              <a:srgbClr val="000000"/>
            </a:solidFill>
          </p:spPr>
          <p:txBody>
            <a:bodyPr wrap="square" lIns="0" tIns="0" rIns="0" bIns="0" rtlCol="0"/>
            <a:lstStyle/>
            <a:p>
              <a:endParaRPr/>
            </a:p>
          </p:txBody>
        </p:sp>
        <p:pic>
          <p:nvPicPr>
            <p:cNvPr id="177" name="object 177"/>
            <p:cNvPicPr/>
            <p:nvPr/>
          </p:nvPicPr>
          <p:blipFill>
            <a:blip r:embed="rId126" cstate="print"/>
            <a:stretch>
              <a:fillRect/>
            </a:stretch>
          </p:blipFill>
          <p:spPr>
            <a:xfrm>
              <a:off x="2294728" y="4533655"/>
              <a:ext cx="135433" cy="138055"/>
            </a:xfrm>
            <a:prstGeom prst="rect">
              <a:avLst/>
            </a:prstGeom>
          </p:spPr>
        </p:pic>
        <p:pic>
          <p:nvPicPr>
            <p:cNvPr id="178" name="object 178"/>
            <p:cNvPicPr/>
            <p:nvPr/>
          </p:nvPicPr>
          <p:blipFill>
            <a:blip r:embed="rId127" cstate="print"/>
            <a:stretch>
              <a:fillRect/>
            </a:stretch>
          </p:blipFill>
          <p:spPr>
            <a:xfrm>
              <a:off x="2452604" y="4533655"/>
              <a:ext cx="135277" cy="138055"/>
            </a:xfrm>
            <a:prstGeom prst="rect">
              <a:avLst/>
            </a:prstGeom>
          </p:spPr>
        </p:pic>
        <p:sp>
          <p:nvSpPr>
            <p:cNvPr id="179" name="object 179"/>
            <p:cNvSpPr/>
            <p:nvPr/>
          </p:nvSpPr>
          <p:spPr>
            <a:xfrm>
              <a:off x="2622092" y="4486922"/>
              <a:ext cx="27305" cy="182245"/>
            </a:xfrm>
            <a:custGeom>
              <a:avLst/>
              <a:gdLst/>
              <a:ahLst/>
              <a:cxnLst/>
              <a:rect l="l" t="t" r="r" b="b"/>
              <a:pathLst>
                <a:path w="27305" h="182245">
                  <a:moveTo>
                    <a:pt x="26987" y="49530"/>
                  </a:moveTo>
                  <a:lnTo>
                    <a:pt x="0" y="49530"/>
                  </a:lnTo>
                  <a:lnTo>
                    <a:pt x="0" y="182003"/>
                  </a:lnTo>
                  <a:lnTo>
                    <a:pt x="26987" y="182003"/>
                  </a:lnTo>
                  <a:lnTo>
                    <a:pt x="26987" y="49530"/>
                  </a:lnTo>
                  <a:close/>
                </a:path>
                <a:path w="27305" h="182245">
                  <a:moveTo>
                    <a:pt x="26987" y="0"/>
                  </a:moveTo>
                  <a:lnTo>
                    <a:pt x="0" y="0"/>
                  </a:lnTo>
                  <a:lnTo>
                    <a:pt x="0" y="25781"/>
                  </a:lnTo>
                  <a:lnTo>
                    <a:pt x="26987" y="25781"/>
                  </a:lnTo>
                  <a:lnTo>
                    <a:pt x="26987" y="0"/>
                  </a:lnTo>
                  <a:close/>
                </a:path>
              </a:pathLst>
            </a:custGeom>
            <a:solidFill>
              <a:srgbClr val="000000"/>
            </a:solidFill>
          </p:spPr>
          <p:txBody>
            <a:bodyPr wrap="square" lIns="0" tIns="0" rIns="0" bIns="0" rtlCol="0"/>
            <a:lstStyle/>
            <a:p>
              <a:endParaRPr/>
            </a:p>
          </p:txBody>
        </p:sp>
        <p:pic>
          <p:nvPicPr>
            <p:cNvPr id="180" name="object 180"/>
            <p:cNvPicPr/>
            <p:nvPr/>
          </p:nvPicPr>
          <p:blipFill>
            <a:blip r:embed="rId128" cstate="print"/>
            <a:stretch>
              <a:fillRect/>
            </a:stretch>
          </p:blipFill>
          <p:spPr>
            <a:xfrm>
              <a:off x="2680942" y="4533655"/>
              <a:ext cx="153010" cy="138055"/>
            </a:xfrm>
            <a:prstGeom prst="rect">
              <a:avLst/>
            </a:prstGeom>
          </p:spPr>
        </p:pic>
        <p:pic>
          <p:nvPicPr>
            <p:cNvPr id="181" name="object 181"/>
            <p:cNvPicPr/>
            <p:nvPr/>
          </p:nvPicPr>
          <p:blipFill>
            <a:blip r:embed="rId129" cstate="print"/>
            <a:stretch>
              <a:fillRect/>
            </a:stretch>
          </p:blipFill>
          <p:spPr>
            <a:xfrm>
              <a:off x="2865811" y="4533655"/>
              <a:ext cx="132923" cy="135261"/>
            </a:xfrm>
            <a:prstGeom prst="rect">
              <a:avLst/>
            </a:prstGeom>
          </p:spPr>
        </p:pic>
        <p:pic>
          <p:nvPicPr>
            <p:cNvPr id="182" name="object 182"/>
            <p:cNvPicPr/>
            <p:nvPr/>
          </p:nvPicPr>
          <p:blipFill>
            <a:blip r:embed="rId130" cstate="print"/>
            <a:stretch>
              <a:fillRect/>
            </a:stretch>
          </p:blipFill>
          <p:spPr>
            <a:xfrm>
              <a:off x="3107175" y="4484026"/>
              <a:ext cx="247170" cy="187685"/>
            </a:xfrm>
            <a:prstGeom prst="rect">
              <a:avLst/>
            </a:prstGeom>
          </p:spPr>
        </p:pic>
        <p:pic>
          <p:nvPicPr>
            <p:cNvPr id="183" name="object 183"/>
            <p:cNvPicPr/>
            <p:nvPr/>
          </p:nvPicPr>
          <p:blipFill>
            <a:blip r:embed="rId131" cstate="print"/>
            <a:stretch>
              <a:fillRect/>
            </a:stretch>
          </p:blipFill>
          <p:spPr>
            <a:xfrm>
              <a:off x="3386047" y="4533655"/>
              <a:ext cx="89609" cy="135261"/>
            </a:xfrm>
            <a:prstGeom prst="rect">
              <a:avLst/>
            </a:prstGeom>
          </p:spPr>
        </p:pic>
        <p:sp>
          <p:nvSpPr>
            <p:cNvPr id="184" name="object 184"/>
            <p:cNvSpPr/>
            <p:nvPr/>
          </p:nvSpPr>
          <p:spPr>
            <a:xfrm>
              <a:off x="3573269" y="4483996"/>
              <a:ext cx="32384" cy="59690"/>
            </a:xfrm>
            <a:custGeom>
              <a:avLst/>
              <a:gdLst/>
              <a:ahLst/>
              <a:cxnLst/>
              <a:rect l="l" t="t" r="r" b="b"/>
              <a:pathLst>
                <a:path w="32385" h="59689">
                  <a:moveTo>
                    <a:pt x="25894" y="0"/>
                  </a:moveTo>
                  <a:lnTo>
                    <a:pt x="0" y="27687"/>
                  </a:lnTo>
                  <a:lnTo>
                    <a:pt x="0" y="59184"/>
                  </a:lnTo>
                  <a:lnTo>
                    <a:pt x="29503" y="59184"/>
                  </a:lnTo>
                  <a:lnTo>
                    <a:pt x="29503" y="33402"/>
                  </a:lnTo>
                  <a:lnTo>
                    <a:pt x="15379" y="33402"/>
                  </a:lnTo>
                  <a:lnTo>
                    <a:pt x="15379" y="25782"/>
                  </a:lnTo>
                  <a:lnTo>
                    <a:pt x="17733" y="21083"/>
                  </a:lnTo>
                  <a:lnTo>
                    <a:pt x="22441" y="13462"/>
                  </a:lnTo>
                  <a:lnTo>
                    <a:pt x="27149" y="10541"/>
                  </a:lnTo>
                  <a:lnTo>
                    <a:pt x="31857" y="8636"/>
                  </a:lnTo>
                  <a:lnTo>
                    <a:pt x="25894" y="0"/>
                  </a:lnTo>
                  <a:close/>
                </a:path>
              </a:pathLst>
            </a:custGeom>
            <a:solidFill>
              <a:srgbClr val="000000"/>
            </a:solidFill>
          </p:spPr>
          <p:txBody>
            <a:bodyPr wrap="square" lIns="0" tIns="0" rIns="0" bIns="0" rtlCol="0"/>
            <a:lstStyle/>
            <a:p>
              <a:endParaRPr/>
            </a:p>
          </p:txBody>
        </p:sp>
        <p:pic>
          <p:nvPicPr>
            <p:cNvPr id="185" name="object 185"/>
            <p:cNvPicPr/>
            <p:nvPr/>
          </p:nvPicPr>
          <p:blipFill>
            <a:blip r:embed="rId132" cstate="print"/>
            <a:stretch>
              <a:fillRect/>
            </a:stretch>
          </p:blipFill>
          <p:spPr>
            <a:xfrm>
              <a:off x="3626312" y="4484026"/>
              <a:ext cx="350747" cy="187685"/>
            </a:xfrm>
            <a:prstGeom prst="rect">
              <a:avLst/>
            </a:prstGeom>
          </p:spPr>
        </p:pic>
        <p:sp>
          <p:nvSpPr>
            <p:cNvPr id="186" name="object 186"/>
            <p:cNvSpPr/>
            <p:nvPr/>
          </p:nvSpPr>
          <p:spPr>
            <a:xfrm>
              <a:off x="4011269" y="4486922"/>
              <a:ext cx="97790" cy="182245"/>
            </a:xfrm>
            <a:custGeom>
              <a:avLst/>
              <a:gdLst/>
              <a:ahLst/>
              <a:cxnLst/>
              <a:rect l="l" t="t" r="r" b="b"/>
              <a:pathLst>
                <a:path w="97789" h="182245">
                  <a:moveTo>
                    <a:pt x="28244" y="49530"/>
                  </a:moveTo>
                  <a:lnTo>
                    <a:pt x="0" y="49530"/>
                  </a:lnTo>
                  <a:lnTo>
                    <a:pt x="0" y="182003"/>
                  </a:lnTo>
                  <a:lnTo>
                    <a:pt x="28244" y="182003"/>
                  </a:lnTo>
                  <a:lnTo>
                    <a:pt x="28244" y="49530"/>
                  </a:lnTo>
                  <a:close/>
                </a:path>
                <a:path w="97789" h="182245">
                  <a:moveTo>
                    <a:pt x="28244" y="0"/>
                  </a:moveTo>
                  <a:lnTo>
                    <a:pt x="0" y="0"/>
                  </a:lnTo>
                  <a:lnTo>
                    <a:pt x="0" y="25781"/>
                  </a:lnTo>
                  <a:lnTo>
                    <a:pt x="28244" y="25781"/>
                  </a:lnTo>
                  <a:lnTo>
                    <a:pt x="28244" y="0"/>
                  </a:lnTo>
                  <a:close/>
                </a:path>
                <a:path w="97789" h="182245">
                  <a:moveTo>
                    <a:pt x="97612" y="0"/>
                  </a:moveTo>
                  <a:lnTo>
                    <a:pt x="69354" y="0"/>
                  </a:lnTo>
                  <a:lnTo>
                    <a:pt x="69354" y="182003"/>
                  </a:lnTo>
                  <a:lnTo>
                    <a:pt x="97612" y="182003"/>
                  </a:lnTo>
                  <a:lnTo>
                    <a:pt x="97612" y="0"/>
                  </a:lnTo>
                  <a:close/>
                </a:path>
              </a:pathLst>
            </a:custGeom>
            <a:solidFill>
              <a:srgbClr val="000000"/>
            </a:solidFill>
          </p:spPr>
          <p:txBody>
            <a:bodyPr wrap="square" lIns="0" tIns="0" rIns="0" bIns="0" rtlCol="0"/>
            <a:lstStyle/>
            <a:p>
              <a:endParaRPr/>
            </a:p>
          </p:txBody>
        </p:sp>
        <p:pic>
          <p:nvPicPr>
            <p:cNvPr id="187" name="object 187"/>
            <p:cNvPicPr/>
            <p:nvPr/>
          </p:nvPicPr>
          <p:blipFill>
            <a:blip r:embed="rId133" cstate="print"/>
            <a:stretch>
              <a:fillRect/>
            </a:stretch>
          </p:blipFill>
          <p:spPr>
            <a:xfrm>
              <a:off x="1300034" y="4839360"/>
              <a:ext cx="150687" cy="137293"/>
            </a:xfrm>
            <a:prstGeom prst="rect">
              <a:avLst/>
            </a:prstGeom>
          </p:spPr>
        </p:pic>
        <p:sp>
          <p:nvSpPr>
            <p:cNvPr id="188" name="object 188"/>
            <p:cNvSpPr/>
            <p:nvPr/>
          </p:nvSpPr>
          <p:spPr>
            <a:xfrm>
              <a:off x="1483678" y="4791732"/>
              <a:ext cx="28575" cy="182245"/>
            </a:xfrm>
            <a:custGeom>
              <a:avLst/>
              <a:gdLst/>
              <a:ahLst/>
              <a:cxnLst/>
              <a:rect l="l" t="t" r="r" b="b"/>
              <a:pathLst>
                <a:path w="28575" h="182245">
                  <a:moveTo>
                    <a:pt x="28248" y="0"/>
                  </a:moveTo>
                  <a:lnTo>
                    <a:pt x="0" y="0"/>
                  </a:lnTo>
                  <a:lnTo>
                    <a:pt x="0" y="182000"/>
                  </a:lnTo>
                  <a:lnTo>
                    <a:pt x="28248" y="182000"/>
                  </a:lnTo>
                  <a:lnTo>
                    <a:pt x="28248" y="0"/>
                  </a:lnTo>
                  <a:close/>
                </a:path>
              </a:pathLst>
            </a:custGeom>
            <a:solidFill>
              <a:srgbClr val="000000"/>
            </a:solidFill>
          </p:spPr>
          <p:txBody>
            <a:bodyPr wrap="square" lIns="0" tIns="0" rIns="0" bIns="0" rtlCol="0"/>
            <a:lstStyle/>
            <a:p>
              <a:endParaRPr/>
            </a:p>
          </p:txBody>
        </p:sp>
        <p:pic>
          <p:nvPicPr>
            <p:cNvPr id="189" name="object 189"/>
            <p:cNvPicPr/>
            <p:nvPr/>
          </p:nvPicPr>
          <p:blipFill>
            <a:blip r:embed="rId134" cstate="print"/>
            <a:stretch>
              <a:fillRect/>
            </a:stretch>
          </p:blipFill>
          <p:spPr>
            <a:xfrm>
              <a:off x="1544898" y="4791732"/>
              <a:ext cx="141271" cy="184921"/>
            </a:xfrm>
            <a:prstGeom prst="rect">
              <a:avLst/>
            </a:prstGeom>
          </p:spPr>
        </p:pic>
        <p:pic>
          <p:nvPicPr>
            <p:cNvPr id="190" name="object 190"/>
            <p:cNvPicPr/>
            <p:nvPr/>
          </p:nvPicPr>
          <p:blipFill>
            <a:blip r:embed="rId135" cstate="print"/>
            <a:stretch>
              <a:fillRect/>
            </a:stretch>
          </p:blipFill>
          <p:spPr>
            <a:xfrm>
              <a:off x="1720303" y="4839360"/>
              <a:ext cx="150687" cy="137293"/>
            </a:xfrm>
            <a:prstGeom prst="rect">
              <a:avLst/>
            </a:prstGeom>
          </p:spPr>
        </p:pic>
        <p:sp>
          <p:nvSpPr>
            <p:cNvPr id="191" name="object 191"/>
            <p:cNvSpPr/>
            <p:nvPr/>
          </p:nvSpPr>
          <p:spPr>
            <a:xfrm>
              <a:off x="1903958" y="4791735"/>
              <a:ext cx="133350" cy="182245"/>
            </a:xfrm>
            <a:custGeom>
              <a:avLst/>
              <a:gdLst/>
              <a:ahLst/>
              <a:cxnLst/>
              <a:rect l="l" t="t" r="r" b="b"/>
              <a:pathLst>
                <a:path w="133350" h="182245">
                  <a:moveTo>
                    <a:pt x="89446" y="54368"/>
                  </a:moveTo>
                  <a:lnTo>
                    <a:pt x="81711" y="51269"/>
                  </a:lnTo>
                  <a:lnTo>
                    <a:pt x="74307" y="49187"/>
                  </a:lnTo>
                  <a:lnTo>
                    <a:pt x="67119" y="48006"/>
                  </a:lnTo>
                  <a:lnTo>
                    <a:pt x="60020" y="47625"/>
                  </a:lnTo>
                  <a:lnTo>
                    <a:pt x="54140" y="47625"/>
                  </a:lnTo>
                  <a:lnTo>
                    <a:pt x="24714" y="70497"/>
                  </a:lnTo>
                  <a:lnTo>
                    <a:pt x="24714" y="50558"/>
                  </a:lnTo>
                  <a:lnTo>
                    <a:pt x="0" y="50558"/>
                  </a:lnTo>
                  <a:lnTo>
                    <a:pt x="0" y="182003"/>
                  </a:lnTo>
                  <a:lnTo>
                    <a:pt x="28244" y="182003"/>
                  </a:lnTo>
                  <a:lnTo>
                    <a:pt x="28244" y="113423"/>
                  </a:lnTo>
                  <a:lnTo>
                    <a:pt x="28486" y="106426"/>
                  </a:lnTo>
                  <a:lnTo>
                    <a:pt x="29273" y="99707"/>
                  </a:lnTo>
                  <a:lnTo>
                    <a:pt x="30734" y="93167"/>
                  </a:lnTo>
                  <a:lnTo>
                    <a:pt x="32956" y="86753"/>
                  </a:lnTo>
                  <a:lnTo>
                    <a:pt x="34137" y="81927"/>
                  </a:lnTo>
                  <a:lnTo>
                    <a:pt x="37668" y="78117"/>
                  </a:lnTo>
                  <a:lnTo>
                    <a:pt x="42367" y="74307"/>
                  </a:lnTo>
                  <a:lnTo>
                    <a:pt x="48260" y="71513"/>
                  </a:lnTo>
                  <a:lnTo>
                    <a:pt x="52959" y="70497"/>
                  </a:lnTo>
                  <a:lnTo>
                    <a:pt x="65925" y="70497"/>
                  </a:lnTo>
                  <a:lnTo>
                    <a:pt x="72986" y="72402"/>
                  </a:lnTo>
                  <a:lnTo>
                    <a:pt x="80048" y="75323"/>
                  </a:lnTo>
                  <a:lnTo>
                    <a:pt x="89446" y="54368"/>
                  </a:lnTo>
                  <a:close/>
                </a:path>
                <a:path w="133350" h="182245">
                  <a:moveTo>
                    <a:pt x="133083" y="0"/>
                  </a:moveTo>
                  <a:lnTo>
                    <a:pt x="104825" y="0"/>
                  </a:lnTo>
                  <a:lnTo>
                    <a:pt x="104825" y="182003"/>
                  </a:lnTo>
                  <a:lnTo>
                    <a:pt x="133083" y="182003"/>
                  </a:lnTo>
                  <a:lnTo>
                    <a:pt x="133083" y="0"/>
                  </a:lnTo>
                  <a:close/>
                </a:path>
              </a:pathLst>
            </a:custGeom>
            <a:solidFill>
              <a:srgbClr val="000000"/>
            </a:solidFill>
          </p:spPr>
          <p:txBody>
            <a:bodyPr wrap="square" lIns="0" tIns="0" rIns="0" bIns="0" rtlCol="0"/>
            <a:lstStyle/>
            <a:p>
              <a:endParaRPr/>
            </a:p>
          </p:txBody>
        </p:sp>
        <p:pic>
          <p:nvPicPr>
            <p:cNvPr id="192" name="object 192"/>
            <p:cNvPicPr/>
            <p:nvPr/>
          </p:nvPicPr>
          <p:blipFill>
            <a:blip r:embed="rId136" cstate="print"/>
            <a:stretch>
              <a:fillRect/>
            </a:stretch>
          </p:blipFill>
          <p:spPr>
            <a:xfrm>
              <a:off x="2064035" y="4789827"/>
              <a:ext cx="201346" cy="237247"/>
            </a:xfrm>
            <a:prstGeom prst="rect">
              <a:avLst/>
            </a:prstGeom>
          </p:spPr>
        </p:pic>
        <p:pic>
          <p:nvPicPr>
            <p:cNvPr id="193" name="object 193"/>
            <p:cNvPicPr/>
            <p:nvPr/>
          </p:nvPicPr>
          <p:blipFill>
            <a:blip r:embed="rId137" cstate="print"/>
            <a:stretch>
              <a:fillRect/>
            </a:stretch>
          </p:blipFill>
          <p:spPr>
            <a:xfrm>
              <a:off x="4701153" y="4533655"/>
              <a:ext cx="153010" cy="138055"/>
            </a:xfrm>
            <a:prstGeom prst="rect">
              <a:avLst/>
            </a:prstGeom>
          </p:spPr>
        </p:pic>
        <p:pic>
          <p:nvPicPr>
            <p:cNvPr id="194" name="object 194"/>
            <p:cNvPicPr/>
            <p:nvPr/>
          </p:nvPicPr>
          <p:blipFill>
            <a:blip r:embed="rId138" cstate="print"/>
            <a:stretch>
              <a:fillRect/>
            </a:stretch>
          </p:blipFill>
          <p:spPr>
            <a:xfrm>
              <a:off x="4479719" y="4483996"/>
              <a:ext cx="198992" cy="187715"/>
            </a:xfrm>
            <a:prstGeom prst="rect">
              <a:avLst/>
            </a:prstGeom>
          </p:spPr>
        </p:pic>
        <p:pic>
          <p:nvPicPr>
            <p:cNvPr id="195" name="object 195"/>
            <p:cNvPicPr/>
            <p:nvPr/>
          </p:nvPicPr>
          <p:blipFill>
            <a:blip r:embed="rId139" cstate="print"/>
            <a:stretch>
              <a:fillRect/>
            </a:stretch>
          </p:blipFill>
          <p:spPr>
            <a:xfrm>
              <a:off x="4887119" y="4533655"/>
              <a:ext cx="221276" cy="135261"/>
            </a:xfrm>
            <a:prstGeom prst="rect">
              <a:avLst/>
            </a:prstGeom>
          </p:spPr>
        </p:pic>
        <p:pic>
          <p:nvPicPr>
            <p:cNvPr id="196" name="object 196"/>
            <p:cNvPicPr/>
            <p:nvPr/>
          </p:nvPicPr>
          <p:blipFill>
            <a:blip r:embed="rId140" cstate="print"/>
            <a:stretch>
              <a:fillRect/>
            </a:stretch>
          </p:blipFill>
          <p:spPr>
            <a:xfrm>
              <a:off x="5149670" y="4533655"/>
              <a:ext cx="220178" cy="135261"/>
            </a:xfrm>
            <a:prstGeom prst="rect">
              <a:avLst/>
            </a:prstGeom>
          </p:spPr>
        </p:pic>
        <p:sp>
          <p:nvSpPr>
            <p:cNvPr id="197" name="object 197"/>
            <p:cNvSpPr/>
            <p:nvPr/>
          </p:nvSpPr>
          <p:spPr>
            <a:xfrm>
              <a:off x="5410962" y="4486922"/>
              <a:ext cx="28575" cy="182245"/>
            </a:xfrm>
            <a:custGeom>
              <a:avLst/>
              <a:gdLst/>
              <a:ahLst/>
              <a:cxnLst/>
              <a:rect l="l" t="t" r="r" b="b"/>
              <a:pathLst>
                <a:path w="28575" h="182245">
                  <a:moveTo>
                    <a:pt x="28244" y="49530"/>
                  </a:moveTo>
                  <a:lnTo>
                    <a:pt x="0" y="49530"/>
                  </a:lnTo>
                  <a:lnTo>
                    <a:pt x="0" y="182003"/>
                  </a:lnTo>
                  <a:lnTo>
                    <a:pt x="28244" y="182003"/>
                  </a:lnTo>
                  <a:lnTo>
                    <a:pt x="28244" y="49530"/>
                  </a:lnTo>
                  <a:close/>
                </a:path>
                <a:path w="28575" h="182245">
                  <a:moveTo>
                    <a:pt x="28244" y="0"/>
                  </a:moveTo>
                  <a:lnTo>
                    <a:pt x="0" y="0"/>
                  </a:lnTo>
                  <a:lnTo>
                    <a:pt x="0" y="25781"/>
                  </a:lnTo>
                  <a:lnTo>
                    <a:pt x="28244" y="25781"/>
                  </a:lnTo>
                  <a:lnTo>
                    <a:pt x="28244" y="0"/>
                  </a:lnTo>
                  <a:close/>
                </a:path>
              </a:pathLst>
            </a:custGeom>
            <a:solidFill>
              <a:srgbClr val="000000"/>
            </a:solidFill>
          </p:spPr>
          <p:txBody>
            <a:bodyPr wrap="square" lIns="0" tIns="0" rIns="0" bIns="0" rtlCol="0"/>
            <a:lstStyle/>
            <a:p>
              <a:endParaRPr/>
            </a:p>
          </p:txBody>
        </p:sp>
        <p:pic>
          <p:nvPicPr>
            <p:cNvPr id="198" name="object 198"/>
            <p:cNvPicPr/>
            <p:nvPr/>
          </p:nvPicPr>
          <p:blipFill>
            <a:blip r:embed="rId141" cstate="print"/>
            <a:stretch>
              <a:fillRect/>
            </a:stretch>
          </p:blipFill>
          <p:spPr>
            <a:xfrm>
              <a:off x="5469815" y="4533655"/>
              <a:ext cx="135433" cy="138055"/>
            </a:xfrm>
            <a:prstGeom prst="rect">
              <a:avLst/>
            </a:prstGeom>
          </p:spPr>
        </p:pic>
        <p:pic>
          <p:nvPicPr>
            <p:cNvPr id="199" name="object 199"/>
            <p:cNvPicPr/>
            <p:nvPr/>
          </p:nvPicPr>
          <p:blipFill>
            <a:blip r:embed="rId142" cstate="print"/>
            <a:stretch>
              <a:fillRect/>
            </a:stretch>
          </p:blipFill>
          <p:spPr>
            <a:xfrm>
              <a:off x="5627534" y="4533655"/>
              <a:ext cx="135433" cy="138055"/>
            </a:xfrm>
            <a:prstGeom prst="rect">
              <a:avLst/>
            </a:prstGeom>
          </p:spPr>
        </p:pic>
        <p:sp>
          <p:nvSpPr>
            <p:cNvPr id="200" name="object 200"/>
            <p:cNvSpPr/>
            <p:nvPr/>
          </p:nvSpPr>
          <p:spPr>
            <a:xfrm>
              <a:off x="5797169" y="4486922"/>
              <a:ext cx="27305" cy="182245"/>
            </a:xfrm>
            <a:custGeom>
              <a:avLst/>
              <a:gdLst/>
              <a:ahLst/>
              <a:cxnLst/>
              <a:rect l="l" t="t" r="r" b="b"/>
              <a:pathLst>
                <a:path w="27304" h="182245">
                  <a:moveTo>
                    <a:pt x="27000" y="49530"/>
                  </a:moveTo>
                  <a:lnTo>
                    <a:pt x="0" y="49530"/>
                  </a:lnTo>
                  <a:lnTo>
                    <a:pt x="0" y="182003"/>
                  </a:lnTo>
                  <a:lnTo>
                    <a:pt x="27000" y="182003"/>
                  </a:lnTo>
                  <a:lnTo>
                    <a:pt x="27000" y="49530"/>
                  </a:lnTo>
                  <a:close/>
                </a:path>
                <a:path w="27304" h="182245">
                  <a:moveTo>
                    <a:pt x="27000" y="0"/>
                  </a:moveTo>
                  <a:lnTo>
                    <a:pt x="0" y="0"/>
                  </a:lnTo>
                  <a:lnTo>
                    <a:pt x="0" y="25781"/>
                  </a:lnTo>
                  <a:lnTo>
                    <a:pt x="27000" y="25781"/>
                  </a:lnTo>
                  <a:lnTo>
                    <a:pt x="27000" y="0"/>
                  </a:lnTo>
                  <a:close/>
                </a:path>
              </a:pathLst>
            </a:custGeom>
            <a:solidFill>
              <a:srgbClr val="000000"/>
            </a:solidFill>
          </p:spPr>
          <p:txBody>
            <a:bodyPr wrap="square" lIns="0" tIns="0" rIns="0" bIns="0" rtlCol="0"/>
            <a:lstStyle/>
            <a:p>
              <a:endParaRPr/>
            </a:p>
          </p:txBody>
        </p:sp>
        <p:pic>
          <p:nvPicPr>
            <p:cNvPr id="201" name="object 201"/>
            <p:cNvPicPr/>
            <p:nvPr/>
          </p:nvPicPr>
          <p:blipFill>
            <a:blip r:embed="rId143" cstate="print"/>
            <a:stretch>
              <a:fillRect/>
            </a:stretch>
          </p:blipFill>
          <p:spPr>
            <a:xfrm>
              <a:off x="5856029" y="4533655"/>
              <a:ext cx="153010" cy="138055"/>
            </a:xfrm>
            <a:prstGeom prst="rect">
              <a:avLst/>
            </a:prstGeom>
          </p:spPr>
        </p:pic>
        <p:pic>
          <p:nvPicPr>
            <p:cNvPr id="202" name="object 202"/>
            <p:cNvPicPr/>
            <p:nvPr/>
          </p:nvPicPr>
          <p:blipFill>
            <a:blip r:embed="rId144" cstate="print"/>
            <a:stretch>
              <a:fillRect/>
            </a:stretch>
          </p:blipFill>
          <p:spPr>
            <a:xfrm>
              <a:off x="6040741" y="4533655"/>
              <a:ext cx="133079" cy="135261"/>
            </a:xfrm>
            <a:prstGeom prst="rect">
              <a:avLst/>
            </a:prstGeom>
          </p:spPr>
        </p:pic>
        <p:pic>
          <p:nvPicPr>
            <p:cNvPr id="203" name="object 203"/>
            <p:cNvPicPr/>
            <p:nvPr/>
          </p:nvPicPr>
          <p:blipFill>
            <a:blip r:embed="rId145" cstate="print"/>
            <a:stretch>
              <a:fillRect/>
            </a:stretch>
          </p:blipFill>
          <p:spPr>
            <a:xfrm>
              <a:off x="6282105" y="4484026"/>
              <a:ext cx="247327" cy="187685"/>
            </a:xfrm>
            <a:prstGeom prst="rect">
              <a:avLst/>
            </a:prstGeom>
          </p:spPr>
        </p:pic>
        <p:pic>
          <p:nvPicPr>
            <p:cNvPr id="204" name="object 204"/>
            <p:cNvPicPr/>
            <p:nvPr/>
          </p:nvPicPr>
          <p:blipFill>
            <a:blip r:embed="rId146" cstate="print"/>
            <a:stretch>
              <a:fillRect/>
            </a:stretch>
          </p:blipFill>
          <p:spPr>
            <a:xfrm>
              <a:off x="6561133" y="4533655"/>
              <a:ext cx="89452" cy="135261"/>
            </a:xfrm>
            <a:prstGeom prst="rect">
              <a:avLst/>
            </a:prstGeom>
          </p:spPr>
        </p:pic>
        <p:pic>
          <p:nvPicPr>
            <p:cNvPr id="205" name="object 205"/>
            <p:cNvPicPr/>
            <p:nvPr/>
          </p:nvPicPr>
          <p:blipFill>
            <a:blip r:embed="rId147" cstate="print"/>
            <a:stretch>
              <a:fillRect/>
            </a:stretch>
          </p:blipFill>
          <p:spPr>
            <a:xfrm>
              <a:off x="4467949" y="4842281"/>
              <a:ext cx="149558" cy="131451"/>
            </a:xfrm>
            <a:prstGeom prst="rect">
              <a:avLst/>
            </a:prstGeom>
          </p:spPr>
        </p:pic>
        <p:pic>
          <p:nvPicPr>
            <p:cNvPr id="206" name="object 206"/>
            <p:cNvPicPr/>
            <p:nvPr/>
          </p:nvPicPr>
          <p:blipFill>
            <a:blip r:embed="rId148" cstate="print"/>
            <a:stretch>
              <a:fillRect/>
            </a:stretch>
          </p:blipFill>
          <p:spPr>
            <a:xfrm>
              <a:off x="4639949" y="4842281"/>
              <a:ext cx="131824" cy="134372"/>
            </a:xfrm>
            <a:prstGeom prst="rect">
              <a:avLst/>
            </a:prstGeom>
          </p:spPr>
        </p:pic>
        <p:sp>
          <p:nvSpPr>
            <p:cNvPr id="207" name="object 207"/>
            <p:cNvSpPr/>
            <p:nvPr/>
          </p:nvSpPr>
          <p:spPr>
            <a:xfrm>
              <a:off x="4815244" y="4791732"/>
              <a:ext cx="27305" cy="182245"/>
            </a:xfrm>
            <a:custGeom>
              <a:avLst/>
              <a:gdLst/>
              <a:ahLst/>
              <a:cxnLst/>
              <a:rect l="l" t="t" r="r" b="b"/>
              <a:pathLst>
                <a:path w="27304" h="182245">
                  <a:moveTo>
                    <a:pt x="27149" y="0"/>
                  </a:moveTo>
                  <a:lnTo>
                    <a:pt x="0" y="0"/>
                  </a:lnTo>
                  <a:lnTo>
                    <a:pt x="0" y="182000"/>
                  </a:lnTo>
                  <a:lnTo>
                    <a:pt x="27149" y="182000"/>
                  </a:lnTo>
                  <a:lnTo>
                    <a:pt x="27149" y="0"/>
                  </a:lnTo>
                  <a:close/>
                </a:path>
              </a:pathLst>
            </a:custGeom>
            <a:solidFill>
              <a:srgbClr val="000000"/>
            </a:solidFill>
          </p:spPr>
          <p:txBody>
            <a:bodyPr wrap="square" lIns="0" tIns="0" rIns="0" bIns="0" rtlCol="0"/>
            <a:lstStyle/>
            <a:p>
              <a:endParaRPr/>
            </a:p>
          </p:txBody>
        </p:sp>
        <p:pic>
          <p:nvPicPr>
            <p:cNvPr id="208" name="object 208"/>
            <p:cNvPicPr/>
            <p:nvPr/>
          </p:nvPicPr>
          <p:blipFill>
            <a:blip r:embed="rId149" cstate="print"/>
            <a:stretch>
              <a:fillRect/>
            </a:stretch>
          </p:blipFill>
          <p:spPr>
            <a:xfrm>
              <a:off x="4885864" y="4839360"/>
              <a:ext cx="131981" cy="134372"/>
            </a:xfrm>
            <a:prstGeom prst="rect">
              <a:avLst/>
            </a:prstGeom>
          </p:spPr>
        </p:pic>
        <p:pic>
          <p:nvPicPr>
            <p:cNvPr id="209" name="object 209"/>
            <p:cNvPicPr/>
            <p:nvPr/>
          </p:nvPicPr>
          <p:blipFill>
            <a:blip r:embed="rId150" cstate="print"/>
            <a:stretch>
              <a:fillRect/>
            </a:stretch>
          </p:blipFill>
          <p:spPr>
            <a:xfrm>
              <a:off x="5051900" y="4839360"/>
              <a:ext cx="149558" cy="137293"/>
            </a:xfrm>
            <a:prstGeom prst="rect">
              <a:avLst/>
            </a:prstGeom>
          </p:spPr>
        </p:pic>
        <p:pic>
          <p:nvPicPr>
            <p:cNvPr id="210" name="object 210"/>
            <p:cNvPicPr/>
            <p:nvPr/>
          </p:nvPicPr>
          <p:blipFill>
            <a:blip r:embed="rId151" cstate="print"/>
            <a:stretch>
              <a:fillRect/>
            </a:stretch>
          </p:blipFill>
          <p:spPr>
            <a:xfrm>
              <a:off x="5235513" y="4839360"/>
              <a:ext cx="246072" cy="137293"/>
            </a:xfrm>
            <a:prstGeom prst="rect">
              <a:avLst/>
            </a:prstGeom>
          </p:spPr>
        </p:pic>
        <p:pic>
          <p:nvPicPr>
            <p:cNvPr id="211" name="object 211"/>
            <p:cNvPicPr/>
            <p:nvPr/>
          </p:nvPicPr>
          <p:blipFill>
            <a:blip r:embed="rId152" cstate="print"/>
            <a:stretch>
              <a:fillRect/>
            </a:stretch>
          </p:blipFill>
          <p:spPr>
            <a:xfrm>
              <a:off x="5515797" y="4791732"/>
              <a:ext cx="141240" cy="184921"/>
            </a:xfrm>
            <a:prstGeom prst="rect">
              <a:avLst/>
            </a:prstGeom>
          </p:spPr>
        </p:pic>
        <p:sp>
          <p:nvSpPr>
            <p:cNvPr id="212" name="object 212"/>
            <p:cNvSpPr/>
            <p:nvPr/>
          </p:nvSpPr>
          <p:spPr>
            <a:xfrm>
              <a:off x="5689993" y="4791732"/>
              <a:ext cx="28575" cy="182245"/>
            </a:xfrm>
            <a:custGeom>
              <a:avLst/>
              <a:gdLst/>
              <a:ahLst/>
              <a:cxnLst/>
              <a:rect l="l" t="t" r="r" b="b"/>
              <a:pathLst>
                <a:path w="28575" h="182245">
                  <a:moveTo>
                    <a:pt x="28248" y="0"/>
                  </a:moveTo>
                  <a:lnTo>
                    <a:pt x="0" y="0"/>
                  </a:lnTo>
                  <a:lnTo>
                    <a:pt x="0" y="182000"/>
                  </a:lnTo>
                  <a:lnTo>
                    <a:pt x="28248" y="182000"/>
                  </a:lnTo>
                  <a:lnTo>
                    <a:pt x="28248" y="0"/>
                  </a:lnTo>
                  <a:close/>
                </a:path>
              </a:pathLst>
            </a:custGeom>
            <a:solidFill>
              <a:srgbClr val="000000"/>
            </a:solidFill>
          </p:spPr>
          <p:txBody>
            <a:bodyPr wrap="square" lIns="0" tIns="0" rIns="0" bIns="0" rtlCol="0"/>
            <a:lstStyle/>
            <a:p>
              <a:endParaRPr/>
            </a:p>
          </p:txBody>
        </p:sp>
        <p:pic>
          <p:nvPicPr>
            <p:cNvPr id="213" name="object 213"/>
            <p:cNvPicPr/>
            <p:nvPr/>
          </p:nvPicPr>
          <p:blipFill>
            <a:blip r:embed="rId153" cstate="print"/>
            <a:stretch>
              <a:fillRect/>
            </a:stretch>
          </p:blipFill>
          <p:spPr>
            <a:xfrm>
              <a:off x="5751197" y="4839360"/>
              <a:ext cx="150656" cy="137293"/>
            </a:xfrm>
            <a:prstGeom prst="rect">
              <a:avLst/>
            </a:prstGeom>
          </p:spPr>
        </p:pic>
        <p:pic>
          <p:nvPicPr>
            <p:cNvPr id="214" name="object 214"/>
            <p:cNvPicPr/>
            <p:nvPr/>
          </p:nvPicPr>
          <p:blipFill>
            <a:blip r:embed="rId154" cstate="print"/>
            <a:stretch>
              <a:fillRect/>
            </a:stretch>
          </p:blipFill>
          <p:spPr>
            <a:xfrm>
              <a:off x="6021908" y="4839360"/>
              <a:ext cx="141397" cy="184921"/>
            </a:xfrm>
            <a:prstGeom prst="rect">
              <a:avLst/>
            </a:prstGeom>
          </p:spPr>
        </p:pic>
        <p:pic>
          <p:nvPicPr>
            <p:cNvPr id="215" name="object 215"/>
            <p:cNvPicPr/>
            <p:nvPr/>
          </p:nvPicPr>
          <p:blipFill>
            <a:blip r:embed="rId155" cstate="print"/>
            <a:stretch>
              <a:fillRect/>
            </a:stretch>
          </p:blipFill>
          <p:spPr>
            <a:xfrm>
              <a:off x="6186846" y="4839360"/>
              <a:ext cx="150656" cy="137293"/>
            </a:xfrm>
            <a:prstGeom prst="rect">
              <a:avLst/>
            </a:prstGeom>
          </p:spPr>
        </p:pic>
        <p:pic>
          <p:nvPicPr>
            <p:cNvPr id="216" name="object 216"/>
            <p:cNvPicPr/>
            <p:nvPr/>
          </p:nvPicPr>
          <p:blipFill>
            <a:blip r:embed="rId156" cstate="print"/>
            <a:stretch>
              <a:fillRect/>
            </a:stretch>
          </p:blipFill>
          <p:spPr>
            <a:xfrm>
              <a:off x="6361043" y="4839360"/>
              <a:ext cx="153010" cy="137293"/>
            </a:xfrm>
            <a:prstGeom prst="rect">
              <a:avLst/>
            </a:prstGeom>
          </p:spPr>
        </p:pic>
        <p:pic>
          <p:nvPicPr>
            <p:cNvPr id="217" name="object 217"/>
            <p:cNvPicPr/>
            <p:nvPr/>
          </p:nvPicPr>
          <p:blipFill>
            <a:blip r:embed="rId157" cstate="print"/>
            <a:stretch>
              <a:fillRect/>
            </a:stretch>
          </p:blipFill>
          <p:spPr>
            <a:xfrm>
              <a:off x="6547009" y="4839360"/>
              <a:ext cx="141240" cy="184921"/>
            </a:xfrm>
            <a:prstGeom prst="rect">
              <a:avLst/>
            </a:prstGeom>
          </p:spPr>
        </p:pic>
        <p:sp>
          <p:nvSpPr>
            <p:cNvPr id="218" name="object 218"/>
            <p:cNvSpPr/>
            <p:nvPr/>
          </p:nvSpPr>
          <p:spPr>
            <a:xfrm>
              <a:off x="6721206" y="4791732"/>
              <a:ext cx="27305" cy="182245"/>
            </a:xfrm>
            <a:custGeom>
              <a:avLst/>
              <a:gdLst/>
              <a:ahLst/>
              <a:cxnLst/>
              <a:rect l="l" t="t" r="r" b="b"/>
              <a:pathLst>
                <a:path w="27304" h="182245">
                  <a:moveTo>
                    <a:pt x="27149" y="0"/>
                  </a:moveTo>
                  <a:lnTo>
                    <a:pt x="0" y="0"/>
                  </a:lnTo>
                  <a:lnTo>
                    <a:pt x="0" y="182000"/>
                  </a:lnTo>
                  <a:lnTo>
                    <a:pt x="27149" y="182000"/>
                  </a:lnTo>
                  <a:lnTo>
                    <a:pt x="27149" y="0"/>
                  </a:lnTo>
                  <a:close/>
                </a:path>
              </a:pathLst>
            </a:custGeom>
            <a:solidFill>
              <a:srgbClr val="000000"/>
            </a:solidFill>
          </p:spPr>
          <p:txBody>
            <a:bodyPr wrap="square" lIns="0" tIns="0" rIns="0" bIns="0" rtlCol="0"/>
            <a:lstStyle/>
            <a:p>
              <a:endParaRPr/>
            </a:p>
          </p:txBody>
        </p:sp>
        <p:pic>
          <p:nvPicPr>
            <p:cNvPr id="219" name="object 219"/>
            <p:cNvPicPr/>
            <p:nvPr/>
          </p:nvPicPr>
          <p:blipFill>
            <a:blip r:embed="rId158" cstate="print"/>
            <a:stretch>
              <a:fillRect/>
            </a:stretch>
          </p:blipFill>
          <p:spPr>
            <a:xfrm>
              <a:off x="6782410" y="4839360"/>
              <a:ext cx="150813" cy="137293"/>
            </a:xfrm>
            <a:prstGeom prst="rect">
              <a:avLst/>
            </a:prstGeom>
          </p:spPr>
        </p:pic>
        <p:pic>
          <p:nvPicPr>
            <p:cNvPr id="220" name="object 220"/>
            <p:cNvPicPr/>
            <p:nvPr/>
          </p:nvPicPr>
          <p:blipFill>
            <a:blip r:embed="rId159" cstate="print"/>
            <a:stretch>
              <a:fillRect/>
            </a:stretch>
          </p:blipFill>
          <p:spPr>
            <a:xfrm>
              <a:off x="7555938" y="4486917"/>
              <a:ext cx="363772" cy="235342"/>
            </a:xfrm>
            <a:prstGeom prst="rect">
              <a:avLst/>
            </a:prstGeom>
          </p:spPr>
        </p:pic>
        <p:pic>
          <p:nvPicPr>
            <p:cNvPr id="221" name="object 221"/>
            <p:cNvPicPr/>
            <p:nvPr/>
          </p:nvPicPr>
          <p:blipFill>
            <a:blip r:embed="rId160" cstate="print"/>
            <a:stretch>
              <a:fillRect/>
            </a:stretch>
          </p:blipFill>
          <p:spPr>
            <a:xfrm>
              <a:off x="7952666" y="4533655"/>
              <a:ext cx="150656" cy="138055"/>
            </a:xfrm>
            <a:prstGeom prst="rect">
              <a:avLst/>
            </a:prstGeom>
          </p:spPr>
        </p:pic>
        <p:sp>
          <p:nvSpPr>
            <p:cNvPr id="222" name="object 222"/>
            <p:cNvSpPr/>
            <p:nvPr/>
          </p:nvSpPr>
          <p:spPr>
            <a:xfrm>
              <a:off x="8125764" y="4591697"/>
              <a:ext cx="85090" cy="22860"/>
            </a:xfrm>
            <a:custGeom>
              <a:avLst/>
              <a:gdLst/>
              <a:ahLst/>
              <a:cxnLst/>
              <a:rect l="l" t="t" r="r" b="b"/>
              <a:pathLst>
                <a:path w="85090" h="22860">
                  <a:moveTo>
                    <a:pt x="84744" y="0"/>
                  </a:moveTo>
                  <a:lnTo>
                    <a:pt x="0" y="0"/>
                  </a:lnTo>
                  <a:lnTo>
                    <a:pt x="0" y="22861"/>
                  </a:lnTo>
                  <a:lnTo>
                    <a:pt x="84744" y="22861"/>
                  </a:lnTo>
                  <a:lnTo>
                    <a:pt x="84744" y="0"/>
                  </a:lnTo>
                  <a:close/>
                </a:path>
              </a:pathLst>
            </a:custGeom>
            <a:solidFill>
              <a:srgbClr val="000000"/>
            </a:solidFill>
          </p:spPr>
          <p:txBody>
            <a:bodyPr wrap="square" lIns="0" tIns="0" rIns="0" bIns="0" rtlCol="0"/>
            <a:lstStyle/>
            <a:p>
              <a:endParaRPr/>
            </a:p>
          </p:txBody>
        </p:sp>
        <p:pic>
          <p:nvPicPr>
            <p:cNvPr id="223" name="object 223"/>
            <p:cNvPicPr/>
            <p:nvPr/>
          </p:nvPicPr>
          <p:blipFill>
            <a:blip r:embed="rId161" cstate="print"/>
            <a:stretch>
              <a:fillRect/>
            </a:stretch>
          </p:blipFill>
          <p:spPr>
            <a:xfrm>
              <a:off x="8242210" y="4533655"/>
              <a:ext cx="141355" cy="185683"/>
            </a:xfrm>
            <a:prstGeom prst="rect">
              <a:avLst/>
            </a:prstGeom>
          </p:spPr>
        </p:pic>
        <p:pic>
          <p:nvPicPr>
            <p:cNvPr id="224" name="object 224"/>
            <p:cNvPicPr/>
            <p:nvPr/>
          </p:nvPicPr>
          <p:blipFill>
            <a:blip r:embed="rId162" cstate="print"/>
            <a:stretch>
              <a:fillRect/>
            </a:stretch>
          </p:blipFill>
          <p:spPr>
            <a:xfrm>
              <a:off x="8416563" y="4533655"/>
              <a:ext cx="248269" cy="138055"/>
            </a:xfrm>
            <a:prstGeom prst="rect">
              <a:avLst/>
            </a:prstGeom>
          </p:spPr>
        </p:pic>
        <p:pic>
          <p:nvPicPr>
            <p:cNvPr id="225" name="object 225"/>
            <p:cNvPicPr/>
            <p:nvPr/>
          </p:nvPicPr>
          <p:blipFill>
            <a:blip r:embed="rId163" cstate="print"/>
            <a:stretch>
              <a:fillRect/>
            </a:stretch>
          </p:blipFill>
          <p:spPr>
            <a:xfrm>
              <a:off x="8687274" y="4484026"/>
              <a:ext cx="300214" cy="187685"/>
            </a:xfrm>
            <a:prstGeom prst="rect">
              <a:avLst/>
            </a:prstGeom>
          </p:spPr>
        </p:pic>
        <p:pic>
          <p:nvPicPr>
            <p:cNvPr id="226" name="object 226"/>
            <p:cNvPicPr/>
            <p:nvPr/>
          </p:nvPicPr>
          <p:blipFill>
            <a:blip r:embed="rId164" cstate="print"/>
            <a:stretch>
              <a:fillRect/>
            </a:stretch>
          </p:blipFill>
          <p:spPr>
            <a:xfrm>
              <a:off x="9029860" y="4533655"/>
              <a:ext cx="131824" cy="135261"/>
            </a:xfrm>
            <a:prstGeom prst="rect">
              <a:avLst/>
            </a:prstGeom>
          </p:spPr>
        </p:pic>
        <p:pic>
          <p:nvPicPr>
            <p:cNvPr id="227" name="object 227"/>
            <p:cNvPicPr/>
            <p:nvPr/>
          </p:nvPicPr>
          <p:blipFill>
            <a:blip r:embed="rId165" cstate="print"/>
            <a:stretch>
              <a:fillRect/>
            </a:stretch>
          </p:blipFill>
          <p:spPr>
            <a:xfrm>
              <a:off x="9193543" y="4533655"/>
              <a:ext cx="143594" cy="188604"/>
            </a:xfrm>
            <a:prstGeom prst="rect">
              <a:avLst/>
            </a:prstGeom>
          </p:spPr>
        </p:pic>
        <p:pic>
          <p:nvPicPr>
            <p:cNvPr id="228" name="object 228"/>
            <p:cNvPicPr/>
            <p:nvPr/>
          </p:nvPicPr>
          <p:blipFill>
            <a:blip r:embed="rId166" cstate="print"/>
            <a:stretch>
              <a:fillRect/>
            </a:stretch>
          </p:blipFill>
          <p:spPr>
            <a:xfrm>
              <a:off x="7577123" y="4842281"/>
              <a:ext cx="131824" cy="134372"/>
            </a:xfrm>
            <a:prstGeom prst="rect">
              <a:avLst/>
            </a:prstGeom>
          </p:spPr>
        </p:pic>
        <p:pic>
          <p:nvPicPr>
            <p:cNvPr id="229" name="object 229"/>
            <p:cNvPicPr/>
            <p:nvPr/>
          </p:nvPicPr>
          <p:blipFill>
            <a:blip r:embed="rId167" cstate="print"/>
            <a:stretch>
              <a:fillRect/>
            </a:stretch>
          </p:blipFill>
          <p:spPr>
            <a:xfrm>
              <a:off x="7752575" y="4839360"/>
              <a:ext cx="131824" cy="134372"/>
            </a:xfrm>
            <a:prstGeom prst="rect">
              <a:avLst/>
            </a:prstGeom>
          </p:spPr>
        </p:pic>
        <p:sp>
          <p:nvSpPr>
            <p:cNvPr id="230" name="object 230"/>
            <p:cNvSpPr/>
            <p:nvPr/>
          </p:nvSpPr>
          <p:spPr>
            <a:xfrm>
              <a:off x="7927861" y="4791735"/>
              <a:ext cx="27305" cy="182245"/>
            </a:xfrm>
            <a:custGeom>
              <a:avLst/>
              <a:gdLst/>
              <a:ahLst/>
              <a:cxnLst/>
              <a:rect l="l" t="t" r="r" b="b"/>
              <a:pathLst>
                <a:path w="27304" h="182245">
                  <a:moveTo>
                    <a:pt x="27152" y="50558"/>
                  </a:moveTo>
                  <a:lnTo>
                    <a:pt x="0" y="50558"/>
                  </a:lnTo>
                  <a:lnTo>
                    <a:pt x="0" y="182003"/>
                  </a:lnTo>
                  <a:lnTo>
                    <a:pt x="27152" y="182003"/>
                  </a:lnTo>
                  <a:lnTo>
                    <a:pt x="27152" y="50558"/>
                  </a:lnTo>
                  <a:close/>
                </a:path>
                <a:path w="27304" h="182245">
                  <a:moveTo>
                    <a:pt x="27152" y="0"/>
                  </a:moveTo>
                  <a:lnTo>
                    <a:pt x="0" y="0"/>
                  </a:lnTo>
                  <a:lnTo>
                    <a:pt x="0" y="25781"/>
                  </a:lnTo>
                  <a:lnTo>
                    <a:pt x="27152" y="25781"/>
                  </a:lnTo>
                  <a:lnTo>
                    <a:pt x="27152" y="0"/>
                  </a:lnTo>
                  <a:close/>
                </a:path>
              </a:pathLst>
            </a:custGeom>
            <a:solidFill>
              <a:srgbClr val="000000"/>
            </a:solidFill>
          </p:spPr>
          <p:txBody>
            <a:bodyPr wrap="square" lIns="0" tIns="0" rIns="0" bIns="0" rtlCol="0"/>
            <a:lstStyle/>
            <a:p>
              <a:endParaRPr/>
            </a:p>
          </p:txBody>
        </p:sp>
        <p:pic>
          <p:nvPicPr>
            <p:cNvPr id="231" name="object 231"/>
            <p:cNvPicPr/>
            <p:nvPr/>
          </p:nvPicPr>
          <p:blipFill>
            <a:blip r:embed="rId168" cstate="print"/>
            <a:stretch>
              <a:fillRect/>
            </a:stretch>
          </p:blipFill>
          <p:spPr>
            <a:xfrm>
              <a:off x="7980914" y="4839360"/>
              <a:ext cx="314338" cy="137293"/>
            </a:xfrm>
            <a:prstGeom prst="rect">
              <a:avLst/>
            </a:prstGeom>
          </p:spPr>
        </p:pic>
        <p:pic>
          <p:nvPicPr>
            <p:cNvPr id="232" name="object 232"/>
            <p:cNvPicPr/>
            <p:nvPr/>
          </p:nvPicPr>
          <p:blipFill>
            <a:blip r:embed="rId169" cstate="print"/>
            <a:stretch>
              <a:fillRect/>
            </a:stretch>
          </p:blipFill>
          <p:spPr>
            <a:xfrm>
              <a:off x="8328209" y="4839360"/>
              <a:ext cx="229594" cy="137293"/>
            </a:xfrm>
            <a:prstGeom prst="rect">
              <a:avLst/>
            </a:prstGeom>
          </p:spPr>
        </p:pic>
        <p:pic>
          <p:nvPicPr>
            <p:cNvPr id="233" name="object 233"/>
            <p:cNvPicPr/>
            <p:nvPr/>
          </p:nvPicPr>
          <p:blipFill>
            <a:blip r:embed="rId170" cstate="print"/>
            <a:stretch>
              <a:fillRect/>
            </a:stretch>
          </p:blipFill>
          <p:spPr>
            <a:xfrm>
              <a:off x="8582442" y="4839360"/>
              <a:ext cx="150813" cy="137293"/>
            </a:xfrm>
            <a:prstGeom prst="rect">
              <a:avLst/>
            </a:prstGeom>
          </p:spPr>
        </p:pic>
        <p:sp>
          <p:nvSpPr>
            <p:cNvPr id="234" name="object 234"/>
            <p:cNvSpPr/>
            <p:nvPr/>
          </p:nvSpPr>
          <p:spPr>
            <a:xfrm>
              <a:off x="8767310" y="4791732"/>
              <a:ext cx="27305" cy="182245"/>
            </a:xfrm>
            <a:custGeom>
              <a:avLst/>
              <a:gdLst/>
              <a:ahLst/>
              <a:cxnLst/>
              <a:rect l="l" t="t" r="r" b="b"/>
              <a:pathLst>
                <a:path w="27304" h="182245">
                  <a:moveTo>
                    <a:pt x="27149" y="0"/>
                  </a:moveTo>
                  <a:lnTo>
                    <a:pt x="0" y="0"/>
                  </a:lnTo>
                  <a:lnTo>
                    <a:pt x="0" y="182000"/>
                  </a:lnTo>
                  <a:lnTo>
                    <a:pt x="27149" y="182000"/>
                  </a:lnTo>
                  <a:lnTo>
                    <a:pt x="27149" y="0"/>
                  </a:lnTo>
                  <a:close/>
                </a:path>
              </a:pathLst>
            </a:custGeom>
            <a:solidFill>
              <a:srgbClr val="000000"/>
            </a:solidFill>
          </p:spPr>
          <p:txBody>
            <a:bodyPr wrap="square" lIns="0" tIns="0" rIns="0" bIns="0" rtlCol="0"/>
            <a:lstStyle/>
            <a:p>
              <a:endParaRPr/>
            </a:p>
          </p:txBody>
        </p:sp>
        <p:pic>
          <p:nvPicPr>
            <p:cNvPr id="235" name="object 235"/>
            <p:cNvPicPr/>
            <p:nvPr/>
          </p:nvPicPr>
          <p:blipFill>
            <a:blip r:embed="rId171" cstate="print"/>
            <a:stretch>
              <a:fillRect/>
            </a:stretch>
          </p:blipFill>
          <p:spPr>
            <a:xfrm>
              <a:off x="8910904" y="4839360"/>
              <a:ext cx="135433" cy="137293"/>
            </a:xfrm>
            <a:prstGeom prst="rect">
              <a:avLst/>
            </a:prstGeom>
          </p:spPr>
        </p:pic>
        <p:pic>
          <p:nvPicPr>
            <p:cNvPr id="236" name="object 236"/>
            <p:cNvPicPr/>
            <p:nvPr/>
          </p:nvPicPr>
          <p:blipFill>
            <a:blip r:embed="rId172" cstate="print"/>
            <a:stretch>
              <a:fillRect/>
            </a:stretch>
          </p:blipFill>
          <p:spPr>
            <a:xfrm>
              <a:off x="9069878" y="4839360"/>
              <a:ext cx="150656" cy="137293"/>
            </a:xfrm>
            <a:prstGeom prst="rect">
              <a:avLst/>
            </a:prstGeom>
          </p:spPr>
        </p:pic>
        <p:pic>
          <p:nvPicPr>
            <p:cNvPr id="237" name="object 237"/>
            <p:cNvPicPr/>
            <p:nvPr/>
          </p:nvPicPr>
          <p:blipFill>
            <a:blip r:embed="rId173" cstate="print"/>
            <a:stretch>
              <a:fillRect/>
            </a:stretch>
          </p:blipFill>
          <p:spPr>
            <a:xfrm>
              <a:off x="9254747" y="4839360"/>
              <a:ext cx="239010" cy="134372"/>
            </a:xfrm>
            <a:prstGeom prst="rect">
              <a:avLst/>
            </a:prstGeom>
          </p:spPr>
        </p:pic>
        <p:sp>
          <p:nvSpPr>
            <p:cNvPr id="238" name="object 238"/>
            <p:cNvSpPr/>
            <p:nvPr/>
          </p:nvSpPr>
          <p:spPr>
            <a:xfrm>
              <a:off x="9517291" y="4791735"/>
              <a:ext cx="27305" cy="182245"/>
            </a:xfrm>
            <a:custGeom>
              <a:avLst/>
              <a:gdLst/>
              <a:ahLst/>
              <a:cxnLst/>
              <a:rect l="l" t="t" r="r" b="b"/>
              <a:pathLst>
                <a:path w="27304" h="182245">
                  <a:moveTo>
                    <a:pt x="26987" y="50558"/>
                  </a:moveTo>
                  <a:lnTo>
                    <a:pt x="0" y="50558"/>
                  </a:lnTo>
                  <a:lnTo>
                    <a:pt x="0" y="182003"/>
                  </a:lnTo>
                  <a:lnTo>
                    <a:pt x="26987" y="182003"/>
                  </a:lnTo>
                  <a:lnTo>
                    <a:pt x="26987" y="50558"/>
                  </a:lnTo>
                  <a:close/>
                </a:path>
                <a:path w="27304" h="182245">
                  <a:moveTo>
                    <a:pt x="26987" y="0"/>
                  </a:moveTo>
                  <a:lnTo>
                    <a:pt x="0" y="0"/>
                  </a:lnTo>
                  <a:lnTo>
                    <a:pt x="0" y="25781"/>
                  </a:lnTo>
                  <a:lnTo>
                    <a:pt x="26987" y="25781"/>
                  </a:lnTo>
                  <a:lnTo>
                    <a:pt x="26987" y="0"/>
                  </a:lnTo>
                  <a:close/>
                </a:path>
              </a:pathLst>
            </a:custGeom>
            <a:solidFill>
              <a:srgbClr val="000000"/>
            </a:solidFill>
          </p:spPr>
          <p:txBody>
            <a:bodyPr wrap="square" lIns="0" tIns="0" rIns="0" bIns="0" rtlCol="0"/>
            <a:lstStyle/>
            <a:p>
              <a:endParaRPr/>
            </a:p>
          </p:txBody>
        </p:sp>
        <p:pic>
          <p:nvPicPr>
            <p:cNvPr id="239" name="object 239"/>
            <p:cNvPicPr/>
            <p:nvPr/>
          </p:nvPicPr>
          <p:blipFill>
            <a:blip r:embed="rId174" cstate="print"/>
            <a:stretch>
              <a:fillRect/>
            </a:stretch>
          </p:blipFill>
          <p:spPr>
            <a:xfrm>
              <a:off x="9578502" y="4839360"/>
              <a:ext cx="307276" cy="137293"/>
            </a:xfrm>
            <a:prstGeom prst="rect">
              <a:avLst/>
            </a:prstGeom>
          </p:spPr>
        </p:pic>
        <p:pic>
          <p:nvPicPr>
            <p:cNvPr id="240" name="object 240"/>
            <p:cNvPicPr/>
            <p:nvPr/>
          </p:nvPicPr>
          <p:blipFill>
            <a:blip r:embed="rId175" cstate="print"/>
            <a:stretch>
              <a:fillRect/>
            </a:stretch>
          </p:blipFill>
          <p:spPr>
            <a:xfrm>
              <a:off x="9908063" y="4839360"/>
              <a:ext cx="135433" cy="137293"/>
            </a:xfrm>
            <a:prstGeom prst="rect">
              <a:avLst/>
            </a:prstGeom>
          </p:spPr>
        </p:pic>
        <p:pic>
          <p:nvPicPr>
            <p:cNvPr id="241" name="object 241"/>
            <p:cNvPicPr/>
            <p:nvPr/>
          </p:nvPicPr>
          <p:blipFill>
            <a:blip r:embed="rId176" cstate="print"/>
            <a:stretch>
              <a:fillRect/>
            </a:stretch>
          </p:blipFill>
          <p:spPr>
            <a:xfrm>
              <a:off x="1312981" y="5188119"/>
              <a:ext cx="171874" cy="181873"/>
            </a:xfrm>
            <a:prstGeom prst="rect">
              <a:avLst/>
            </a:prstGeom>
          </p:spPr>
        </p:pic>
        <p:sp>
          <p:nvSpPr>
            <p:cNvPr id="242" name="object 242"/>
            <p:cNvSpPr/>
            <p:nvPr/>
          </p:nvSpPr>
          <p:spPr>
            <a:xfrm>
              <a:off x="1518996" y="5235752"/>
              <a:ext cx="578485" cy="137795"/>
            </a:xfrm>
            <a:custGeom>
              <a:avLst/>
              <a:gdLst/>
              <a:ahLst/>
              <a:cxnLst/>
              <a:rect l="l" t="t" r="r" b="b"/>
              <a:pathLst>
                <a:path w="578485" h="137795">
                  <a:moveTo>
                    <a:pt x="88290" y="6604"/>
                  </a:moveTo>
                  <a:lnTo>
                    <a:pt x="81229" y="3594"/>
                  </a:lnTo>
                  <a:lnTo>
                    <a:pt x="74155" y="1536"/>
                  </a:lnTo>
                  <a:lnTo>
                    <a:pt x="67094" y="368"/>
                  </a:lnTo>
                  <a:lnTo>
                    <a:pt x="60032" y="0"/>
                  </a:lnTo>
                  <a:lnTo>
                    <a:pt x="54140" y="0"/>
                  </a:lnTo>
                  <a:lnTo>
                    <a:pt x="24714" y="22860"/>
                  </a:lnTo>
                  <a:lnTo>
                    <a:pt x="24714" y="2794"/>
                  </a:lnTo>
                  <a:lnTo>
                    <a:pt x="0" y="2794"/>
                  </a:lnTo>
                  <a:lnTo>
                    <a:pt x="0" y="134251"/>
                  </a:lnTo>
                  <a:lnTo>
                    <a:pt x="27076" y="134251"/>
                  </a:lnTo>
                  <a:lnTo>
                    <a:pt x="27076" y="65659"/>
                  </a:lnTo>
                  <a:lnTo>
                    <a:pt x="27482" y="58686"/>
                  </a:lnTo>
                  <a:lnTo>
                    <a:pt x="47078" y="23749"/>
                  </a:lnTo>
                  <a:lnTo>
                    <a:pt x="52971" y="22860"/>
                  </a:lnTo>
                  <a:lnTo>
                    <a:pt x="65913" y="22860"/>
                  </a:lnTo>
                  <a:lnTo>
                    <a:pt x="71818" y="24765"/>
                  </a:lnTo>
                  <a:lnTo>
                    <a:pt x="78879" y="27559"/>
                  </a:lnTo>
                  <a:lnTo>
                    <a:pt x="88290" y="6604"/>
                  </a:lnTo>
                  <a:close/>
                </a:path>
                <a:path w="578485" h="137795">
                  <a:moveTo>
                    <a:pt x="246037" y="68580"/>
                  </a:moveTo>
                  <a:lnTo>
                    <a:pt x="234124" y="27292"/>
                  </a:lnTo>
                  <a:lnTo>
                    <a:pt x="216598" y="11303"/>
                  </a:lnTo>
                  <a:lnTo>
                    <a:pt x="216598" y="56134"/>
                  </a:lnTo>
                  <a:lnTo>
                    <a:pt x="125958" y="56134"/>
                  </a:lnTo>
                  <a:lnTo>
                    <a:pt x="146875" y="23710"/>
                  </a:lnTo>
                  <a:lnTo>
                    <a:pt x="171881" y="18034"/>
                  </a:lnTo>
                  <a:lnTo>
                    <a:pt x="182003" y="18770"/>
                  </a:lnTo>
                  <a:lnTo>
                    <a:pt x="213067" y="41160"/>
                  </a:lnTo>
                  <a:lnTo>
                    <a:pt x="216598" y="56134"/>
                  </a:lnTo>
                  <a:lnTo>
                    <a:pt x="216598" y="11303"/>
                  </a:lnTo>
                  <a:lnTo>
                    <a:pt x="214249" y="9639"/>
                  </a:lnTo>
                  <a:lnTo>
                    <a:pt x="201891" y="4292"/>
                  </a:lnTo>
                  <a:lnTo>
                    <a:pt x="187769" y="1066"/>
                  </a:lnTo>
                  <a:lnTo>
                    <a:pt x="171881" y="0"/>
                  </a:lnTo>
                  <a:lnTo>
                    <a:pt x="155778" y="1092"/>
                  </a:lnTo>
                  <a:lnTo>
                    <a:pt x="116535" y="18034"/>
                  </a:lnTo>
                  <a:lnTo>
                    <a:pt x="96685" y="53975"/>
                  </a:lnTo>
                  <a:lnTo>
                    <a:pt x="95351" y="69469"/>
                  </a:lnTo>
                  <a:lnTo>
                    <a:pt x="96685" y="84886"/>
                  </a:lnTo>
                  <a:lnTo>
                    <a:pt x="116535" y="120027"/>
                  </a:lnTo>
                  <a:lnTo>
                    <a:pt x="156273" y="136093"/>
                  </a:lnTo>
                  <a:lnTo>
                    <a:pt x="173050" y="137172"/>
                  </a:lnTo>
                  <a:lnTo>
                    <a:pt x="186702" y="136461"/>
                  </a:lnTo>
                  <a:lnTo>
                    <a:pt x="228307" y="120383"/>
                  </a:lnTo>
                  <a:lnTo>
                    <a:pt x="244868" y="95250"/>
                  </a:lnTo>
                  <a:lnTo>
                    <a:pt x="216598" y="92329"/>
                  </a:lnTo>
                  <a:lnTo>
                    <a:pt x="213029" y="98577"/>
                  </a:lnTo>
                  <a:lnTo>
                    <a:pt x="209245" y="104178"/>
                  </a:lnTo>
                  <a:lnTo>
                    <a:pt x="173050" y="119011"/>
                  </a:lnTo>
                  <a:lnTo>
                    <a:pt x="163601" y="118287"/>
                  </a:lnTo>
                  <a:lnTo>
                    <a:pt x="129336" y="93408"/>
                  </a:lnTo>
                  <a:lnTo>
                    <a:pt x="124777" y="74295"/>
                  </a:lnTo>
                  <a:lnTo>
                    <a:pt x="246037" y="74295"/>
                  </a:lnTo>
                  <a:lnTo>
                    <a:pt x="246037" y="68580"/>
                  </a:lnTo>
                  <a:close/>
                </a:path>
                <a:path w="578485" h="137795">
                  <a:moveTo>
                    <a:pt x="413207" y="2794"/>
                  </a:moveTo>
                  <a:lnTo>
                    <a:pt x="383781" y="2794"/>
                  </a:lnTo>
                  <a:lnTo>
                    <a:pt x="342277" y="96418"/>
                  </a:lnTo>
                  <a:lnTo>
                    <a:pt x="337870" y="108585"/>
                  </a:lnTo>
                  <a:lnTo>
                    <a:pt x="327266" y="81915"/>
                  </a:lnTo>
                  <a:lnTo>
                    <a:pt x="291947" y="2794"/>
                  </a:lnTo>
                  <a:lnTo>
                    <a:pt x="263702" y="2794"/>
                  </a:lnTo>
                  <a:lnTo>
                    <a:pt x="324916" y="134251"/>
                  </a:lnTo>
                  <a:lnTo>
                    <a:pt x="350812" y="134251"/>
                  </a:lnTo>
                  <a:lnTo>
                    <a:pt x="413207" y="2794"/>
                  </a:lnTo>
                  <a:close/>
                </a:path>
                <a:path w="578485" h="137795">
                  <a:moveTo>
                    <a:pt x="577989" y="68580"/>
                  </a:moveTo>
                  <a:lnTo>
                    <a:pt x="566597" y="27292"/>
                  </a:lnTo>
                  <a:lnTo>
                    <a:pt x="548640" y="10883"/>
                  </a:lnTo>
                  <a:lnTo>
                    <a:pt x="548640" y="56134"/>
                  </a:lnTo>
                  <a:lnTo>
                    <a:pt x="457949" y="56134"/>
                  </a:lnTo>
                  <a:lnTo>
                    <a:pt x="479348" y="23710"/>
                  </a:lnTo>
                  <a:lnTo>
                    <a:pt x="503910" y="18034"/>
                  </a:lnTo>
                  <a:lnTo>
                    <a:pt x="514070" y="18770"/>
                  </a:lnTo>
                  <a:lnTo>
                    <a:pt x="545223" y="41160"/>
                  </a:lnTo>
                  <a:lnTo>
                    <a:pt x="548640" y="56134"/>
                  </a:lnTo>
                  <a:lnTo>
                    <a:pt x="548640" y="10883"/>
                  </a:lnTo>
                  <a:lnTo>
                    <a:pt x="546773" y="9639"/>
                  </a:lnTo>
                  <a:lnTo>
                    <a:pt x="534047" y="4292"/>
                  </a:lnTo>
                  <a:lnTo>
                    <a:pt x="519785" y="1066"/>
                  </a:lnTo>
                  <a:lnTo>
                    <a:pt x="503910" y="0"/>
                  </a:lnTo>
                  <a:lnTo>
                    <a:pt x="487972" y="1092"/>
                  </a:lnTo>
                  <a:lnTo>
                    <a:pt x="449707" y="18034"/>
                  </a:lnTo>
                  <a:lnTo>
                    <a:pt x="429831" y="53975"/>
                  </a:lnTo>
                  <a:lnTo>
                    <a:pt x="428510" y="69469"/>
                  </a:lnTo>
                  <a:lnTo>
                    <a:pt x="429653" y="84886"/>
                  </a:lnTo>
                  <a:lnTo>
                    <a:pt x="448538" y="120027"/>
                  </a:lnTo>
                  <a:lnTo>
                    <a:pt x="488772" y="136093"/>
                  </a:lnTo>
                  <a:lnTo>
                    <a:pt x="506272" y="137172"/>
                  </a:lnTo>
                  <a:lnTo>
                    <a:pt x="519722" y="136461"/>
                  </a:lnTo>
                  <a:lnTo>
                    <a:pt x="560959" y="120383"/>
                  </a:lnTo>
                  <a:lnTo>
                    <a:pt x="576884" y="95250"/>
                  </a:lnTo>
                  <a:lnTo>
                    <a:pt x="548640" y="92329"/>
                  </a:lnTo>
                  <a:lnTo>
                    <a:pt x="545541" y="98577"/>
                  </a:lnTo>
                  <a:lnTo>
                    <a:pt x="541693" y="104178"/>
                  </a:lnTo>
                  <a:lnTo>
                    <a:pt x="506272" y="119011"/>
                  </a:lnTo>
                  <a:lnTo>
                    <a:pt x="496138" y="118287"/>
                  </a:lnTo>
                  <a:lnTo>
                    <a:pt x="461327" y="93408"/>
                  </a:lnTo>
                  <a:lnTo>
                    <a:pt x="456768" y="74295"/>
                  </a:lnTo>
                  <a:lnTo>
                    <a:pt x="577989" y="74295"/>
                  </a:lnTo>
                  <a:lnTo>
                    <a:pt x="577989" y="68580"/>
                  </a:lnTo>
                  <a:close/>
                </a:path>
              </a:pathLst>
            </a:custGeom>
            <a:solidFill>
              <a:srgbClr val="000000"/>
            </a:solidFill>
          </p:spPr>
          <p:txBody>
            <a:bodyPr wrap="square" lIns="0" tIns="0" rIns="0" bIns="0" rtlCol="0"/>
            <a:lstStyle/>
            <a:p>
              <a:endParaRPr/>
            </a:p>
          </p:txBody>
        </p:sp>
        <p:pic>
          <p:nvPicPr>
            <p:cNvPr id="243" name="object 243"/>
            <p:cNvPicPr/>
            <p:nvPr/>
          </p:nvPicPr>
          <p:blipFill>
            <a:blip r:embed="rId177" cstate="print"/>
            <a:stretch>
              <a:fillRect/>
            </a:stretch>
          </p:blipFill>
          <p:spPr>
            <a:xfrm>
              <a:off x="2131203" y="5235746"/>
              <a:ext cx="131824" cy="134245"/>
            </a:xfrm>
            <a:prstGeom prst="rect">
              <a:avLst/>
            </a:prstGeom>
          </p:spPr>
        </p:pic>
        <p:pic>
          <p:nvPicPr>
            <p:cNvPr id="244" name="object 244"/>
            <p:cNvPicPr/>
            <p:nvPr/>
          </p:nvPicPr>
          <p:blipFill>
            <a:blip r:embed="rId178" cstate="print"/>
            <a:stretch>
              <a:fillRect/>
            </a:stretch>
          </p:blipFill>
          <p:spPr>
            <a:xfrm>
              <a:off x="2291276" y="5191929"/>
              <a:ext cx="78937" cy="179968"/>
            </a:xfrm>
            <a:prstGeom prst="rect">
              <a:avLst/>
            </a:prstGeom>
          </p:spPr>
        </p:pic>
        <p:sp>
          <p:nvSpPr>
            <p:cNvPr id="245" name="object 245"/>
            <p:cNvSpPr/>
            <p:nvPr/>
          </p:nvSpPr>
          <p:spPr>
            <a:xfrm>
              <a:off x="2393746" y="5188127"/>
              <a:ext cx="27305" cy="182245"/>
            </a:xfrm>
            <a:custGeom>
              <a:avLst/>
              <a:gdLst/>
              <a:ahLst/>
              <a:cxnLst/>
              <a:rect l="l" t="t" r="r" b="b"/>
              <a:pathLst>
                <a:path w="27305" h="182245">
                  <a:moveTo>
                    <a:pt x="26987" y="50419"/>
                  </a:moveTo>
                  <a:lnTo>
                    <a:pt x="0" y="50419"/>
                  </a:lnTo>
                  <a:lnTo>
                    <a:pt x="0" y="181876"/>
                  </a:lnTo>
                  <a:lnTo>
                    <a:pt x="26987" y="181876"/>
                  </a:lnTo>
                  <a:lnTo>
                    <a:pt x="26987" y="50419"/>
                  </a:lnTo>
                  <a:close/>
                </a:path>
                <a:path w="27305" h="182245">
                  <a:moveTo>
                    <a:pt x="26987" y="0"/>
                  </a:moveTo>
                  <a:lnTo>
                    <a:pt x="0" y="0"/>
                  </a:lnTo>
                  <a:lnTo>
                    <a:pt x="0" y="25654"/>
                  </a:lnTo>
                  <a:lnTo>
                    <a:pt x="26987" y="25654"/>
                  </a:lnTo>
                  <a:lnTo>
                    <a:pt x="26987" y="0"/>
                  </a:lnTo>
                  <a:close/>
                </a:path>
              </a:pathLst>
            </a:custGeom>
            <a:solidFill>
              <a:srgbClr val="000000"/>
            </a:solidFill>
          </p:spPr>
          <p:txBody>
            <a:bodyPr wrap="square" lIns="0" tIns="0" rIns="0" bIns="0" rtlCol="0"/>
            <a:lstStyle/>
            <a:p>
              <a:endParaRPr/>
            </a:p>
          </p:txBody>
        </p:sp>
        <p:pic>
          <p:nvPicPr>
            <p:cNvPr id="246" name="object 246"/>
            <p:cNvPicPr/>
            <p:nvPr/>
          </p:nvPicPr>
          <p:blipFill>
            <a:blip r:embed="rId179" cstate="print"/>
            <a:stretch>
              <a:fillRect/>
            </a:stretch>
          </p:blipFill>
          <p:spPr>
            <a:xfrm>
              <a:off x="2452604" y="5235746"/>
              <a:ext cx="151755" cy="137166"/>
            </a:xfrm>
            <a:prstGeom prst="rect">
              <a:avLst/>
            </a:prstGeom>
          </p:spPr>
        </p:pic>
        <p:pic>
          <p:nvPicPr>
            <p:cNvPr id="247" name="object 247"/>
            <p:cNvPicPr/>
            <p:nvPr/>
          </p:nvPicPr>
          <p:blipFill>
            <a:blip r:embed="rId180" cstate="print"/>
            <a:stretch>
              <a:fillRect/>
            </a:stretch>
          </p:blipFill>
          <p:spPr>
            <a:xfrm>
              <a:off x="2637315" y="5235746"/>
              <a:ext cx="131981" cy="134245"/>
            </a:xfrm>
            <a:prstGeom prst="rect">
              <a:avLst/>
            </a:prstGeom>
          </p:spPr>
        </p:pic>
        <p:pic>
          <p:nvPicPr>
            <p:cNvPr id="248" name="object 248"/>
            <p:cNvPicPr/>
            <p:nvPr/>
          </p:nvPicPr>
          <p:blipFill>
            <a:blip r:embed="rId181" cstate="print"/>
            <a:stretch>
              <a:fillRect/>
            </a:stretch>
          </p:blipFill>
          <p:spPr>
            <a:xfrm>
              <a:off x="2886997" y="5185198"/>
              <a:ext cx="262550" cy="187715"/>
            </a:xfrm>
            <a:prstGeom prst="rect">
              <a:avLst/>
            </a:prstGeom>
          </p:spPr>
        </p:pic>
        <p:pic>
          <p:nvPicPr>
            <p:cNvPr id="249" name="object 249"/>
            <p:cNvPicPr/>
            <p:nvPr/>
          </p:nvPicPr>
          <p:blipFill>
            <a:blip r:embed="rId182" cstate="print"/>
            <a:stretch>
              <a:fillRect/>
            </a:stretch>
          </p:blipFill>
          <p:spPr>
            <a:xfrm>
              <a:off x="3234291" y="5235746"/>
              <a:ext cx="150656" cy="137166"/>
            </a:xfrm>
            <a:prstGeom prst="rect">
              <a:avLst/>
            </a:prstGeom>
          </p:spPr>
        </p:pic>
        <p:pic>
          <p:nvPicPr>
            <p:cNvPr id="250" name="object 250"/>
            <p:cNvPicPr/>
            <p:nvPr/>
          </p:nvPicPr>
          <p:blipFill>
            <a:blip r:embed="rId183" cstate="print"/>
            <a:stretch>
              <a:fillRect/>
            </a:stretch>
          </p:blipFill>
          <p:spPr>
            <a:xfrm>
              <a:off x="3419003" y="5235746"/>
              <a:ext cx="131981" cy="134245"/>
            </a:xfrm>
            <a:prstGeom prst="rect">
              <a:avLst/>
            </a:prstGeom>
          </p:spPr>
        </p:pic>
        <p:pic>
          <p:nvPicPr>
            <p:cNvPr id="251" name="object 251"/>
            <p:cNvPicPr/>
            <p:nvPr/>
          </p:nvPicPr>
          <p:blipFill>
            <a:blip r:embed="rId184" cstate="print"/>
            <a:stretch>
              <a:fillRect/>
            </a:stretch>
          </p:blipFill>
          <p:spPr>
            <a:xfrm>
              <a:off x="3579232" y="5191929"/>
              <a:ext cx="78780" cy="179968"/>
            </a:xfrm>
            <a:prstGeom prst="rect">
              <a:avLst/>
            </a:prstGeom>
          </p:spPr>
        </p:pic>
        <p:pic>
          <p:nvPicPr>
            <p:cNvPr id="252" name="object 252"/>
            <p:cNvPicPr/>
            <p:nvPr/>
          </p:nvPicPr>
          <p:blipFill>
            <a:blip r:embed="rId185" cstate="print"/>
            <a:stretch>
              <a:fillRect/>
            </a:stretch>
          </p:blipFill>
          <p:spPr>
            <a:xfrm>
              <a:off x="3680454" y="5235746"/>
              <a:ext cx="239010" cy="187715"/>
            </a:xfrm>
            <a:prstGeom prst="rect">
              <a:avLst/>
            </a:prstGeom>
          </p:spPr>
        </p:pic>
        <p:pic>
          <p:nvPicPr>
            <p:cNvPr id="253" name="object 253"/>
            <p:cNvPicPr/>
            <p:nvPr/>
          </p:nvPicPr>
          <p:blipFill>
            <a:blip r:embed="rId186" cstate="print"/>
            <a:stretch>
              <a:fillRect/>
            </a:stretch>
          </p:blipFill>
          <p:spPr>
            <a:xfrm>
              <a:off x="1294149" y="5496745"/>
              <a:ext cx="244863" cy="181022"/>
            </a:xfrm>
            <a:prstGeom prst="rect">
              <a:avLst/>
            </a:prstGeom>
          </p:spPr>
        </p:pic>
        <p:pic>
          <p:nvPicPr>
            <p:cNvPr id="254" name="object 254"/>
            <p:cNvPicPr/>
            <p:nvPr/>
          </p:nvPicPr>
          <p:blipFill>
            <a:blip r:embed="rId187" cstate="print"/>
            <a:stretch>
              <a:fillRect/>
            </a:stretch>
          </p:blipFill>
          <p:spPr>
            <a:xfrm>
              <a:off x="1655552" y="5492934"/>
              <a:ext cx="133032" cy="181974"/>
            </a:xfrm>
            <a:prstGeom prst="rect">
              <a:avLst/>
            </a:prstGeom>
          </p:spPr>
        </p:pic>
        <p:pic>
          <p:nvPicPr>
            <p:cNvPr id="255" name="object 255"/>
            <p:cNvPicPr/>
            <p:nvPr/>
          </p:nvPicPr>
          <p:blipFill>
            <a:blip r:embed="rId188" cstate="print"/>
            <a:stretch>
              <a:fillRect/>
            </a:stretch>
          </p:blipFill>
          <p:spPr>
            <a:xfrm>
              <a:off x="1820380" y="5540562"/>
              <a:ext cx="153041" cy="137204"/>
            </a:xfrm>
            <a:prstGeom prst="rect">
              <a:avLst/>
            </a:prstGeom>
          </p:spPr>
        </p:pic>
        <p:pic>
          <p:nvPicPr>
            <p:cNvPr id="256" name="object 256"/>
            <p:cNvPicPr/>
            <p:nvPr/>
          </p:nvPicPr>
          <p:blipFill>
            <a:blip r:embed="rId189" cstate="print"/>
            <a:stretch>
              <a:fillRect/>
            </a:stretch>
          </p:blipFill>
          <p:spPr>
            <a:xfrm>
              <a:off x="1994671" y="5540562"/>
              <a:ext cx="135277" cy="137204"/>
            </a:xfrm>
            <a:prstGeom prst="rect">
              <a:avLst/>
            </a:prstGeom>
          </p:spPr>
        </p:pic>
        <p:pic>
          <p:nvPicPr>
            <p:cNvPr id="257" name="object 257"/>
            <p:cNvPicPr/>
            <p:nvPr/>
          </p:nvPicPr>
          <p:blipFill>
            <a:blip r:embed="rId190" cstate="print"/>
            <a:stretch>
              <a:fillRect/>
            </a:stretch>
          </p:blipFill>
          <p:spPr>
            <a:xfrm>
              <a:off x="2164159" y="5540562"/>
              <a:ext cx="141240" cy="184832"/>
            </a:xfrm>
            <a:prstGeom prst="rect">
              <a:avLst/>
            </a:prstGeom>
          </p:spPr>
        </p:pic>
        <p:sp>
          <p:nvSpPr>
            <p:cNvPr id="258" name="object 258"/>
            <p:cNvSpPr/>
            <p:nvPr/>
          </p:nvSpPr>
          <p:spPr>
            <a:xfrm>
              <a:off x="2339606" y="5492940"/>
              <a:ext cx="27305" cy="182245"/>
            </a:xfrm>
            <a:custGeom>
              <a:avLst/>
              <a:gdLst/>
              <a:ahLst/>
              <a:cxnLst/>
              <a:rect l="l" t="t" r="r" b="b"/>
              <a:pathLst>
                <a:path w="27305" h="182245">
                  <a:moveTo>
                    <a:pt x="26987" y="50546"/>
                  </a:moveTo>
                  <a:lnTo>
                    <a:pt x="0" y="50546"/>
                  </a:lnTo>
                  <a:lnTo>
                    <a:pt x="0" y="181978"/>
                  </a:lnTo>
                  <a:lnTo>
                    <a:pt x="26987" y="181978"/>
                  </a:lnTo>
                  <a:lnTo>
                    <a:pt x="26987" y="50546"/>
                  </a:lnTo>
                  <a:close/>
                </a:path>
                <a:path w="27305" h="182245">
                  <a:moveTo>
                    <a:pt x="26987" y="0"/>
                  </a:moveTo>
                  <a:lnTo>
                    <a:pt x="0" y="0"/>
                  </a:lnTo>
                  <a:lnTo>
                    <a:pt x="0" y="25781"/>
                  </a:lnTo>
                  <a:lnTo>
                    <a:pt x="26987" y="25781"/>
                  </a:lnTo>
                  <a:lnTo>
                    <a:pt x="26987" y="0"/>
                  </a:lnTo>
                  <a:close/>
                </a:path>
              </a:pathLst>
            </a:custGeom>
            <a:solidFill>
              <a:srgbClr val="000000"/>
            </a:solidFill>
          </p:spPr>
          <p:txBody>
            <a:bodyPr wrap="square" lIns="0" tIns="0" rIns="0" bIns="0" rtlCol="0"/>
            <a:lstStyle/>
            <a:p>
              <a:endParaRPr/>
            </a:p>
          </p:txBody>
        </p:sp>
        <p:pic>
          <p:nvPicPr>
            <p:cNvPr id="259" name="object 259"/>
            <p:cNvPicPr/>
            <p:nvPr/>
          </p:nvPicPr>
          <p:blipFill>
            <a:blip r:embed="rId191" cstate="print"/>
            <a:stretch>
              <a:fillRect/>
            </a:stretch>
          </p:blipFill>
          <p:spPr>
            <a:xfrm>
              <a:off x="2393753" y="5496745"/>
              <a:ext cx="243561" cy="181022"/>
            </a:xfrm>
            <a:prstGeom prst="rect">
              <a:avLst/>
            </a:prstGeom>
          </p:spPr>
        </p:pic>
        <p:sp>
          <p:nvSpPr>
            <p:cNvPr id="260" name="object 260"/>
            <p:cNvSpPr/>
            <p:nvPr/>
          </p:nvSpPr>
          <p:spPr>
            <a:xfrm>
              <a:off x="2670271" y="5492934"/>
              <a:ext cx="28575" cy="182245"/>
            </a:xfrm>
            <a:custGeom>
              <a:avLst/>
              <a:gdLst/>
              <a:ahLst/>
              <a:cxnLst/>
              <a:rect l="l" t="t" r="r" b="b"/>
              <a:pathLst>
                <a:path w="28575" h="182245">
                  <a:moveTo>
                    <a:pt x="28405" y="0"/>
                  </a:moveTo>
                  <a:lnTo>
                    <a:pt x="0" y="0"/>
                  </a:lnTo>
                  <a:lnTo>
                    <a:pt x="0" y="181974"/>
                  </a:lnTo>
                  <a:lnTo>
                    <a:pt x="28405" y="181974"/>
                  </a:lnTo>
                  <a:lnTo>
                    <a:pt x="28405" y="0"/>
                  </a:lnTo>
                  <a:close/>
                </a:path>
              </a:pathLst>
            </a:custGeom>
            <a:solidFill>
              <a:srgbClr val="000000"/>
            </a:solidFill>
          </p:spPr>
          <p:txBody>
            <a:bodyPr wrap="square" lIns="0" tIns="0" rIns="0" bIns="0" rtlCol="0"/>
            <a:lstStyle/>
            <a:p>
              <a:endParaRPr/>
            </a:p>
          </p:txBody>
        </p:sp>
        <p:pic>
          <p:nvPicPr>
            <p:cNvPr id="261" name="object 261"/>
            <p:cNvPicPr/>
            <p:nvPr/>
          </p:nvPicPr>
          <p:blipFill>
            <a:blip r:embed="rId192" cstate="print"/>
            <a:stretch>
              <a:fillRect/>
            </a:stretch>
          </p:blipFill>
          <p:spPr>
            <a:xfrm>
              <a:off x="4488036" y="5188119"/>
              <a:ext cx="171842" cy="181873"/>
            </a:xfrm>
            <a:prstGeom prst="rect">
              <a:avLst/>
            </a:prstGeom>
          </p:spPr>
        </p:pic>
        <p:sp>
          <p:nvSpPr>
            <p:cNvPr id="262" name="object 262"/>
            <p:cNvSpPr/>
            <p:nvPr/>
          </p:nvSpPr>
          <p:spPr>
            <a:xfrm>
              <a:off x="4694085" y="5235752"/>
              <a:ext cx="578485" cy="137795"/>
            </a:xfrm>
            <a:custGeom>
              <a:avLst/>
              <a:gdLst/>
              <a:ahLst/>
              <a:cxnLst/>
              <a:rect l="l" t="t" r="r" b="b"/>
              <a:pathLst>
                <a:path w="578485" h="137795">
                  <a:moveTo>
                    <a:pt x="88201" y="6604"/>
                  </a:moveTo>
                  <a:lnTo>
                    <a:pt x="81140" y="3594"/>
                  </a:lnTo>
                  <a:lnTo>
                    <a:pt x="74066" y="1536"/>
                  </a:lnTo>
                  <a:lnTo>
                    <a:pt x="67005" y="368"/>
                  </a:lnTo>
                  <a:lnTo>
                    <a:pt x="59944" y="0"/>
                  </a:lnTo>
                  <a:lnTo>
                    <a:pt x="54140" y="0"/>
                  </a:lnTo>
                  <a:lnTo>
                    <a:pt x="24638" y="22860"/>
                  </a:lnTo>
                  <a:lnTo>
                    <a:pt x="24638" y="2794"/>
                  </a:lnTo>
                  <a:lnTo>
                    <a:pt x="0" y="2794"/>
                  </a:lnTo>
                  <a:lnTo>
                    <a:pt x="0" y="134251"/>
                  </a:lnTo>
                  <a:lnTo>
                    <a:pt x="26987" y="134251"/>
                  </a:lnTo>
                  <a:lnTo>
                    <a:pt x="26987" y="65659"/>
                  </a:lnTo>
                  <a:lnTo>
                    <a:pt x="27393" y="58686"/>
                  </a:lnTo>
                  <a:lnTo>
                    <a:pt x="47078" y="23749"/>
                  </a:lnTo>
                  <a:lnTo>
                    <a:pt x="52882" y="22860"/>
                  </a:lnTo>
                  <a:lnTo>
                    <a:pt x="65913" y="22860"/>
                  </a:lnTo>
                  <a:lnTo>
                    <a:pt x="71716" y="24765"/>
                  </a:lnTo>
                  <a:lnTo>
                    <a:pt x="78778" y="27559"/>
                  </a:lnTo>
                  <a:lnTo>
                    <a:pt x="88201" y="6604"/>
                  </a:lnTo>
                  <a:close/>
                </a:path>
                <a:path w="578485" h="137795">
                  <a:moveTo>
                    <a:pt x="245910" y="68580"/>
                  </a:moveTo>
                  <a:lnTo>
                    <a:pt x="233997" y="27292"/>
                  </a:lnTo>
                  <a:lnTo>
                    <a:pt x="216573" y="11353"/>
                  </a:lnTo>
                  <a:lnTo>
                    <a:pt x="216573" y="56134"/>
                  </a:lnTo>
                  <a:lnTo>
                    <a:pt x="125857" y="56134"/>
                  </a:lnTo>
                  <a:lnTo>
                    <a:pt x="146812" y="23710"/>
                  </a:lnTo>
                  <a:lnTo>
                    <a:pt x="171843" y="18034"/>
                  </a:lnTo>
                  <a:lnTo>
                    <a:pt x="181978" y="18770"/>
                  </a:lnTo>
                  <a:lnTo>
                    <a:pt x="213004" y="41160"/>
                  </a:lnTo>
                  <a:lnTo>
                    <a:pt x="216573" y="56134"/>
                  </a:lnTo>
                  <a:lnTo>
                    <a:pt x="216573" y="11353"/>
                  </a:lnTo>
                  <a:lnTo>
                    <a:pt x="214172" y="9639"/>
                  </a:lnTo>
                  <a:lnTo>
                    <a:pt x="201815" y="4292"/>
                  </a:lnTo>
                  <a:lnTo>
                    <a:pt x="187693" y="1066"/>
                  </a:lnTo>
                  <a:lnTo>
                    <a:pt x="171843" y="0"/>
                  </a:lnTo>
                  <a:lnTo>
                    <a:pt x="155702" y="1092"/>
                  </a:lnTo>
                  <a:lnTo>
                    <a:pt x="116446" y="18034"/>
                  </a:lnTo>
                  <a:lnTo>
                    <a:pt x="96583" y="53975"/>
                  </a:lnTo>
                  <a:lnTo>
                    <a:pt x="95262" y="69469"/>
                  </a:lnTo>
                  <a:lnTo>
                    <a:pt x="96583" y="84886"/>
                  </a:lnTo>
                  <a:lnTo>
                    <a:pt x="116446" y="120027"/>
                  </a:lnTo>
                  <a:lnTo>
                    <a:pt x="156171" y="136093"/>
                  </a:lnTo>
                  <a:lnTo>
                    <a:pt x="172935" y="137172"/>
                  </a:lnTo>
                  <a:lnTo>
                    <a:pt x="186588" y="136461"/>
                  </a:lnTo>
                  <a:lnTo>
                    <a:pt x="228193" y="120383"/>
                  </a:lnTo>
                  <a:lnTo>
                    <a:pt x="244817" y="95250"/>
                  </a:lnTo>
                  <a:lnTo>
                    <a:pt x="216573" y="92329"/>
                  </a:lnTo>
                  <a:lnTo>
                    <a:pt x="213004" y="98577"/>
                  </a:lnTo>
                  <a:lnTo>
                    <a:pt x="209207" y="104178"/>
                  </a:lnTo>
                  <a:lnTo>
                    <a:pt x="174193" y="119011"/>
                  </a:lnTo>
                  <a:lnTo>
                    <a:pt x="164058" y="118287"/>
                  </a:lnTo>
                  <a:lnTo>
                    <a:pt x="129260" y="93408"/>
                  </a:lnTo>
                  <a:lnTo>
                    <a:pt x="124764" y="74295"/>
                  </a:lnTo>
                  <a:lnTo>
                    <a:pt x="245910" y="74295"/>
                  </a:lnTo>
                  <a:lnTo>
                    <a:pt x="245910" y="68580"/>
                  </a:lnTo>
                  <a:close/>
                </a:path>
                <a:path w="578485" h="137795">
                  <a:moveTo>
                    <a:pt x="413207" y="2794"/>
                  </a:moveTo>
                  <a:lnTo>
                    <a:pt x="383705" y="2794"/>
                  </a:lnTo>
                  <a:lnTo>
                    <a:pt x="342252" y="96418"/>
                  </a:lnTo>
                  <a:lnTo>
                    <a:pt x="337883" y="108585"/>
                  </a:lnTo>
                  <a:lnTo>
                    <a:pt x="327202" y="81915"/>
                  </a:lnTo>
                  <a:lnTo>
                    <a:pt x="291896" y="2794"/>
                  </a:lnTo>
                  <a:lnTo>
                    <a:pt x="263652" y="2794"/>
                  </a:lnTo>
                  <a:lnTo>
                    <a:pt x="324853" y="134251"/>
                  </a:lnTo>
                  <a:lnTo>
                    <a:pt x="350748" y="134251"/>
                  </a:lnTo>
                  <a:lnTo>
                    <a:pt x="413207" y="2794"/>
                  </a:lnTo>
                  <a:close/>
                </a:path>
                <a:path w="578485" h="137795">
                  <a:moveTo>
                    <a:pt x="577989" y="68580"/>
                  </a:moveTo>
                  <a:lnTo>
                    <a:pt x="566534" y="27292"/>
                  </a:lnTo>
                  <a:lnTo>
                    <a:pt x="548487" y="10883"/>
                  </a:lnTo>
                  <a:lnTo>
                    <a:pt x="548487" y="56134"/>
                  </a:lnTo>
                  <a:lnTo>
                    <a:pt x="457936" y="56134"/>
                  </a:lnTo>
                  <a:lnTo>
                    <a:pt x="479323" y="23710"/>
                  </a:lnTo>
                  <a:lnTo>
                    <a:pt x="503758" y="18034"/>
                  </a:lnTo>
                  <a:lnTo>
                    <a:pt x="513905" y="18770"/>
                  </a:lnTo>
                  <a:lnTo>
                    <a:pt x="545134" y="41160"/>
                  </a:lnTo>
                  <a:lnTo>
                    <a:pt x="548487" y="56134"/>
                  </a:lnTo>
                  <a:lnTo>
                    <a:pt x="548487" y="10883"/>
                  </a:lnTo>
                  <a:lnTo>
                    <a:pt x="546633" y="9639"/>
                  </a:lnTo>
                  <a:lnTo>
                    <a:pt x="533946" y="4292"/>
                  </a:lnTo>
                  <a:lnTo>
                    <a:pt x="519696" y="1066"/>
                  </a:lnTo>
                  <a:lnTo>
                    <a:pt x="503758" y="0"/>
                  </a:lnTo>
                  <a:lnTo>
                    <a:pt x="487883" y="1092"/>
                  </a:lnTo>
                  <a:lnTo>
                    <a:pt x="449618" y="18034"/>
                  </a:lnTo>
                  <a:lnTo>
                    <a:pt x="429755" y="53975"/>
                  </a:lnTo>
                  <a:lnTo>
                    <a:pt x="428434" y="69469"/>
                  </a:lnTo>
                  <a:lnTo>
                    <a:pt x="429577" y="84886"/>
                  </a:lnTo>
                  <a:lnTo>
                    <a:pt x="448513" y="120027"/>
                  </a:lnTo>
                  <a:lnTo>
                    <a:pt x="488708" y="136093"/>
                  </a:lnTo>
                  <a:lnTo>
                    <a:pt x="506107" y="137172"/>
                  </a:lnTo>
                  <a:lnTo>
                    <a:pt x="519582" y="136461"/>
                  </a:lnTo>
                  <a:lnTo>
                    <a:pt x="560882" y="120383"/>
                  </a:lnTo>
                  <a:lnTo>
                    <a:pt x="576732" y="95250"/>
                  </a:lnTo>
                  <a:lnTo>
                    <a:pt x="548487" y="92329"/>
                  </a:lnTo>
                  <a:lnTo>
                    <a:pt x="545439" y="98577"/>
                  </a:lnTo>
                  <a:lnTo>
                    <a:pt x="541604" y="104178"/>
                  </a:lnTo>
                  <a:lnTo>
                    <a:pt x="506107" y="119011"/>
                  </a:lnTo>
                  <a:lnTo>
                    <a:pt x="495985" y="118287"/>
                  </a:lnTo>
                  <a:lnTo>
                    <a:pt x="461302" y="93408"/>
                  </a:lnTo>
                  <a:lnTo>
                    <a:pt x="456679" y="74295"/>
                  </a:lnTo>
                  <a:lnTo>
                    <a:pt x="577989" y="74295"/>
                  </a:lnTo>
                  <a:lnTo>
                    <a:pt x="577989" y="68580"/>
                  </a:lnTo>
                  <a:close/>
                </a:path>
              </a:pathLst>
            </a:custGeom>
            <a:solidFill>
              <a:srgbClr val="000000"/>
            </a:solidFill>
          </p:spPr>
          <p:txBody>
            <a:bodyPr wrap="square" lIns="0" tIns="0" rIns="0" bIns="0" rtlCol="0"/>
            <a:lstStyle/>
            <a:p>
              <a:endParaRPr/>
            </a:p>
          </p:txBody>
        </p:sp>
        <p:pic>
          <p:nvPicPr>
            <p:cNvPr id="263" name="object 263"/>
            <p:cNvPicPr/>
            <p:nvPr/>
          </p:nvPicPr>
          <p:blipFill>
            <a:blip r:embed="rId193" cstate="print"/>
            <a:stretch>
              <a:fillRect/>
            </a:stretch>
          </p:blipFill>
          <p:spPr>
            <a:xfrm>
              <a:off x="5306133" y="5235746"/>
              <a:ext cx="131981" cy="134245"/>
            </a:xfrm>
            <a:prstGeom prst="rect">
              <a:avLst/>
            </a:prstGeom>
          </p:spPr>
        </p:pic>
        <p:pic>
          <p:nvPicPr>
            <p:cNvPr id="264" name="object 264"/>
            <p:cNvPicPr/>
            <p:nvPr/>
          </p:nvPicPr>
          <p:blipFill>
            <a:blip r:embed="rId194" cstate="print"/>
            <a:stretch>
              <a:fillRect/>
            </a:stretch>
          </p:blipFill>
          <p:spPr>
            <a:xfrm>
              <a:off x="5466362" y="5191929"/>
              <a:ext cx="78780" cy="179968"/>
            </a:xfrm>
            <a:prstGeom prst="rect">
              <a:avLst/>
            </a:prstGeom>
          </p:spPr>
        </p:pic>
        <p:sp>
          <p:nvSpPr>
            <p:cNvPr id="265" name="object 265"/>
            <p:cNvSpPr/>
            <p:nvPr/>
          </p:nvSpPr>
          <p:spPr>
            <a:xfrm>
              <a:off x="5568683" y="5188127"/>
              <a:ext cx="27305" cy="182245"/>
            </a:xfrm>
            <a:custGeom>
              <a:avLst/>
              <a:gdLst/>
              <a:ahLst/>
              <a:cxnLst/>
              <a:rect l="l" t="t" r="r" b="b"/>
              <a:pathLst>
                <a:path w="27304" h="182245">
                  <a:moveTo>
                    <a:pt x="27139" y="50419"/>
                  </a:moveTo>
                  <a:lnTo>
                    <a:pt x="0" y="50419"/>
                  </a:lnTo>
                  <a:lnTo>
                    <a:pt x="0" y="181876"/>
                  </a:lnTo>
                  <a:lnTo>
                    <a:pt x="27139" y="181876"/>
                  </a:lnTo>
                  <a:lnTo>
                    <a:pt x="27139" y="50419"/>
                  </a:lnTo>
                  <a:close/>
                </a:path>
                <a:path w="27304" h="182245">
                  <a:moveTo>
                    <a:pt x="27139" y="0"/>
                  </a:moveTo>
                  <a:lnTo>
                    <a:pt x="0" y="0"/>
                  </a:lnTo>
                  <a:lnTo>
                    <a:pt x="0" y="25654"/>
                  </a:lnTo>
                  <a:lnTo>
                    <a:pt x="27139" y="25654"/>
                  </a:lnTo>
                  <a:lnTo>
                    <a:pt x="27139" y="0"/>
                  </a:lnTo>
                  <a:close/>
                </a:path>
              </a:pathLst>
            </a:custGeom>
            <a:solidFill>
              <a:srgbClr val="000000"/>
            </a:solidFill>
          </p:spPr>
          <p:txBody>
            <a:bodyPr wrap="square" lIns="0" tIns="0" rIns="0" bIns="0" rtlCol="0"/>
            <a:lstStyle/>
            <a:p>
              <a:endParaRPr/>
            </a:p>
          </p:txBody>
        </p:sp>
        <p:pic>
          <p:nvPicPr>
            <p:cNvPr id="266" name="object 266"/>
            <p:cNvPicPr/>
            <p:nvPr/>
          </p:nvPicPr>
          <p:blipFill>
            <a:blip r:embed="rId195" cstate="print"/>
            <a:stretch>
              <a:fillRect/>
            </a:stretch>
          </p:blipFill>
          <p:spPr>
            <a:xfrm>
              <a:off x="5627534" y="5235746"/>
              <a:ext cx="151912" cy="137166"/>
            </a:xfrm>
            <a:prstGeom prst="rect">
              <a:avLst/>
            </a:prstGeom>
          </p:spPr>
        </p:pic>
        <p:pic>
          <p:nvPicPr>
            <p:cNvPr id="267" name="object 267"/>
            <p:cNvPicPr/>
            <p:nvPr/>
          </p:nvPicPr>
          <p:blipFill>
            <a:blip r:embed="rId196" cstate="print"/>
            <a:stretch>
              <a:fillRect/>
            </a:stretch>
          </p:blipFill>
          <p:spPr>
            <a:xfrm>
              <a:off x="5812401" y="5235746"/>
              <a:ext cx="131824" cy="134245"/>
            </a:xfrm>
            <a:prstGeom prst="rect">
              <a:avLst/>
            </a:prstGeom>
          </p:spPr>
        </p:pic>
        <p:pic>
          <p:nvPicPr>
            <p:cNvPr id="268" name="object 268"/>
            <p:cNvPicPr/>
            <p:nvPr/>
          </p:nvPicPr>
          <p:blipFill>
            <a:blip r:embed="rId197" cstate="print"/>
            <a:stretch>
              <a:fillRect/>
            </a:stretch>
          </p:blipFill>
          <p:spPr>
            <a:xfrm>
              <a:off x="6057219" y="5191929"/>
              <a:ext cx="244973" cy="180984"/>
            </a:xfrm>
            <a:prstGeom prst="rect">
              <a:avLst/>
            </a:prstGeom>
          </p:spPr>
        </p:pic>
        <p:pic>
          <p:nvPicPr>
            <p:cNvPr id="269" name="object 269"/>
            <p:cNvPicPr/>
            <p:nvPr/>
          </p:nvPicPr>
          <p:blipFill>
            <a:blip r:embed="rId198" cstate="print"/>
            <a:stretch>
              <a:fillRect/>
            </a:stretch>
          </p:blipFill>
          <p:spPr>
            <a:xfrm>
              <a:off x="6409222" y="5188119"/>
              <a:ext cx="141397" cy="184794"/>
            </a:xfrm>
            <a:prstGeom prst="rect">
              <a:avLst/>
            </a:prstGeom>
          </p:spPr>
        </p:pic>
        <p:pic>
          <p:nvPicPr>
            <p:cNvPr id="270" name="object 270"/>
            <p:cNvPicPr/>
            <p:nvPr/>
          </p:nvPicPr>
          <p:blipFill>
            <a:blip r:embed="rId199" cstate="print"/>
            <a:stretch>
              <a:fillRect/>
            </a:stretch>
          </p:blipFill>
          <p:spPr>
            <a:xfrm>
              <a:off x="6584674" y="5235746"/>
              <a:ext cx="150656" cy="137166"/>
            </a:xfrm>
            <a:prstGeom prst="rect">
              <a:avLst/>
            </a:prstGeom>
          </p:spPr>
        </p:pic>
        <p:sp>
          <p:nvSpPr>
            <p:cNvPr id="271" name="object 271"/>
            <p:cNvSpPr/>
            <p:nvPr/>
          </p:nvSpPr>
          <p:spPr>
            <a:xfrm>
              <a:off x="6768286" y="5188119"/>
              <a:ext cx="27305" cy="182245"/>
            </a:xfrm>
            <a:custGeom>
              <a:avLst/>
              <a:gdLst/>
              <a:ahLst/>
              <a:cxnLst/>
              <a:rect l="l" t="t" r="r" b="b"/>
              <a:pathLst>
                <a:path w="27304" h="182245">
                  <a:moveTo>
                    <a:pt x="27149" y="0"/>
                  </a:moveTo>
                  <a:lnTo>
                    <a:pt x="0" y="0"/>
                  </a:lnTo>
                  <a:lnTo>
                    <a:pt x="0" y="181873"/>
                  </a:lnTo>
                  <a:lnTo>
                    <a:pt x="27149" y="181873"/>
                  </a:lnTo>
                  <a:lnTo>
                    <a:pt x="27149" y="0"/>
                  </a:lnTo>
                  <a:close/>
                </a:path>
              </a:pathLst>
            </a:custGeom>
            <a:solidFill>
              <a:srgbClr val="000000"/>
            </a:solidFill>
          </p:spPr>
          <p:txBody>
            <a:bodyPr wrap="square" lIns="0" tIns="0" rIns="0" bIns="0" rtlCol="0"/>
            <a:lstStyle/>
            <a:p>
              <a:endParaRPr/>
            </a:p>
          </p:txBody>
        </p:sp>
        <p:pic>
          <p:nvPicPr>
            <p:cNvPr id="272" name="object 272"/>
            <p:cNvPicPr/>
            <p:nvPr/>
          </p:nvPicPr>
          <p:blipFill>
            <a:blip r:embed="rId200" cstate="print"/>
            <a:stretch>
              <a:fillRect/>
            </a:stretch>
          </p:blipFill>
          <p:spPr>
            <a:xfrm>
              <a:off x="6829490" y="5235746"/>
              <a:ext cx="317948" cy="187715"/>
            </a:xfrm>
            <a:prstGeom prst="rect">
              <a:avLst/>
            </a:prstGeom>
          </p:spPr>
        </p:pic>
        <p:pic>
          <p:nvPicPr>
            <p:cNvPr id="273" name="object 273"/>
            <p:cNvPicPr/>
            <p:nvPr/>
          </p:nvPicPr>
          <p:blipFill>
            <a:blip r:embed="rId201" cstate="print"/>
            <a:stretch>
              <a:fillRect/>
            </a:stretch>
          </p:blipFill>
          <p:spPr>
            <a:xfrm>
              <a:off x="4475011" y="5540562"/>
              <a:ext cx="150813" cy="137204"/>
            </a:xfrm>
            <a:prstGeom prst="rect">
              <a:avLst/>
            </a:prstGeom>
          </p:spPr>
        </p:pic>
        <p:pic>
          <p:nvPicPr>
            <p:cNvPr id="274" name="object 274"/>
            <p:cNvPicPr/>
            <p:nvPr/>
          </p:nvPicPr>
          <p:blipFill>
            <a:blip r:embed="rId202" cstate="print"/>
            <a:stretch>
              <a:fillRect/>
            </a:stretch>
          </p:blipFill>
          <p:spPr>
            <a:xfrm>
              <a:off x="4659879" y="5540562"/>
              <a:ext cx="131824" cy="134347"/>
            </a:xfrm>
            <a:prstGeom prst="rect">
              <a:avLst/>
            </a:prstGeom>
          </p:spPr>
        </p:pic>
        <p:pic>
          <p:nvPicPr>
            <p:cNvPr id="275" name="object 275"/>
            <p:cNvPicPr/>
            <p:nvPr/>
          </p:nvPicPr>
          <p:blipFill>
            <a:blip r:embed="rId203" cstate="print"/>
            <a:stretch>
              <a:fillRect/>
            </a:stretch>
          </p:blipFill>
          <p:spPr>
            <a:xfrm>
              <a:off x="4818853" y="5496745"/>
              <a:ext cx="80036" cy="180069"/>
            </a:xfrm>
            <a:prstGeom prst="rect">
              <a:avLst/>
            </a:prstGeom>
          </p:spPr>
        </p:pic>
        <p:pic>
          <p:nvPicPr>
            <p:cNvPr id="276" name="object 276"/>
            <p:cNvPicPr/>
            <p:nvPr/>
          </p:nvPicPr>
          <p:blipFill>
            <a:blip r:embed="rId204" cstate="print"/>
            <a:stretch>
              <a:fillRect/>
            </a:stretch>
          </p:blipFill>
          <p:spPr>
            <a:xfrm>
              <a:off x="4921174" y="5540562"/>
              <a:ext cx="239010" cy="187689"/>
            </a:xfrm>
            <a:prstGeom prst="rect">
              <a:avLst/>
            </a:prstGeom>
          </p:spPr>
        </p:pic>
        <p:pic>
          <p:nvPicPr>
            <p:cNvPr id="277" name="object 277"/>
            <p:cNvPicPr/>
            <p:nvPr/>
          </p:nvPicPr>
          <p:blipFill>
            <a:blip r:embed="rId205" cstate="print"/>
            <a:stretch>
              <a:fillRect/>
            </a:stretch>
          </p:blipFill>
          <p:spPr>
            <a:xfrm>
              <a:off x="5253246" y="5496745"/>
              <a:ext cx="244816" cy="181022"/>
            </a:xfrm>
            <a:prstGeom prst="rect">
              <a:avLst/>
            </a:prstGeom>
          </p:spPr>
        </p:pic>
        <p:pic>
          <p:nvPicPr>
            <p:cNvPr id="278" name="object 278"/>
            <p:cNvPicPr/>
            <p:nvPr/>
          </p:nvPicPr>
          <p:blipFill>
            <a:blip r:embed="rId206" cstate="print"/>
            <a:stretch>
              <a:fillRect/>
            </a:stretch>
          </p:blipFill>
          <p:spPr>
            <a:xfrm>
              <a:off x="5606348" y="5540562"/>
              <a:ext cx="306178" cy="137204"/>
            </a:xfrm>
            <a:prstGeom prst="rect">
              <a:avLst/>
            </a:prstGeom>
          </p:spPr>
        </p:pic>
        <p:pic>
          <p:nvPicPr>
            <p:cNvPr id="279" name="object 279"/>
            <p:cNvPicPr/>
            <p:nvPr/>
          </p:nvPicPr>
          <p:blipFill>
            <a:blip r:embed="rId207" cstate="print"/>
            <a:stretch>
              <a:fillRect/>
            </a:stretch>
          </p:blipFill>
          <p:spPr>
            <a:xfrm>
              <a:off x="5947835" y="5540562"/>
              <a:ext cx="246072" cy="137204"/>
            </a:xfrm>
            <a:prstGeom prst="rect">
              <a:avLst/>
            </a:prstGeom>
          </p:spPr>
        </p:pic>
        <p:sp>
          <p:nvSpPr>
            <p:cNvPr id="280" name="object 280"/>
            <p:cNvSpPr/>
            <p:nvPr/>
          </p:nvSpPr>
          <p:spPr>
            <a:xfrm>
              <a:off x="6299835" y="5496750"/>
              <a:ext cx="711200" cy="231775"/>
            </a:xfrm>
            <a:custGeom>
              <a:avLst/>
              <a:gdLst/>
              <a:ahLst/>
              <a:cxnLst/>
              <a:rect l="l" t="t" r="r" b="b"/>
              <a:pathLst>
                <a:path w="711200" h="231775">
                  <a:moveTo>
                    <a:pt x="135280" y="132435"/>
                  </a:moveTo>
                  <a:lnTo>
                    <a:pt x="132918" y="125768"/>
                  </a:lnTo>
                  <a:lnTo>
                    <a:pt x="128219" y="120053"/>
                  </a:lnTo>
                  <a:lnTo>
                    <a:pt x="124764" y="115290"/>
                  </a:lnTo>
                  <a:lnTo>
                    <a:pt x="69367" y="98132"/>
                  </a:lnTo>
                  <a:lnTo>
                    <a:pt x="48171" y="93370"/>
                  </a:lnTo>
                  <a:lnTo>
                    <a:pt x="44729" y="92417"/>
                  </a:lnTo>
                  <a:lnTo>
                    <a:pt x="31699" y="81915"/>
                  </a:lnTo>
                  <a:lnTo>
                    <a:pt x="31699" y="74295"/>
                  </a:lnTo>
                  <a:lnTo>
                    <a:pt x="67005" y="61976"/>
                  </a:lnTo>
                  <a:lnTo>
                    <a:pt x="74549" y="62331"/>
                  </a:lnTo>
                  <a:lnTo>
                    <a:pt x="102323" y="83820"/>
                  </a:lnTo>
                  <a:lnTo>
                    <a:pt x="129463" y="80010"/>
                  </a:lnTo>
                  <a:lnTo>
                    <a:pt x="124752" y="64770"/>
                  </a:lnTo>
                  <a:lnTo>
                    <a:pt x="121958" y="61976"/>
                  </a:lnTo>
                  <a:lnTo>
                    <a:pt x="120053" y="60071"/>
                  </a:lnTo>
                  <a:lnTo>
                    <a:pt x="82486" y="44678"/>
                  </a:lnTo>
                  <a:lnTo>
                    <a:pt x="64655" y="43815"/>
                  </a:lnTo>
                  <a:lnTo>
                    <a:pt x="56489" y="43815"/>
                  </a:lnTo>
                  <a:lnTo>
                    <a:pt x="17576" y="56261"/>
                  </a:lnTo>
                  <a:lnTo>
                    <a:pt x="4711" y="75311"/>
                  </a:lnTo>
                  <a:lnTo>
                    <a:pt x="4711" y="87630"/>
                  </a:lnTo>
                  <a:lnTo>
                    <a:pt x="7061" y="94322"/>
                  </a:lnTo>
                  <a:lnTo>
                    <a:pt x="10515" y="99085"/>
                  </a:lnTo>
                  <a:lnTo>
                    <a:pt x="14122" y="104800"/>
                  </a:lnTo>
                  <a:lnTo>
                    <a:pt x="56667" y="119507"/>
                  </a:lnTo>
                  <a:lnTo>
                    <a:pt x="80949" y="124904"/>
                  </a:lnTo>
                  <a:lnTo>
                    <a:pt x="89103" y="126720"/>
                  </a:lnTo>
                  <a:lnTo>
                    <a:pt x="95072" y="128536"/>
                  </a:lnTo>
                  <a:lnTo>
                    <a:pt x="98869" y="130530"/>
                  </a:lnTo>
                  <a:lnTo>
                    <a:pt x="104673" y="133388"/>
                  </a:lnTo>
                  <a:lnTo>
                    <a:pt x="107022" y="137198"/>
                  </a:lnTo>
                  <a:lnTo>
                    <a:pt x="107022" y="147688"/>
                  </a:lnTo>
                  <a:lnTo>
                    <a:pt x="69367" y="162928"/>
                  </a:lnTo>
                  <a:lnTo>
                    <a:pt x="60337" y="162547"/>
                  </a:lnTo>
                  <a:lnTo>
                    <a:pt x="26987" y="135293"/>
                  </a:lnTo>
                  <a:lnTo>
                    <a:pt x="0" y="139103"/>
                  </a:lnTo>
                  <a:lnTo>
                    <a:pt x="30162" y="175399"/>
                  </a:lnTo>
                  <a:lnTo>
                    <a:pt x="69367" y="181025"/>
                  </a:lnTo>
                  <a:lnTo>
                    <a:pt x="78879" y="180682"/>
                  </a:lnTo>
                  <a:lnTo>
                    <a:pt x="117525" y="169710"/>
                  </a:lnTo>
                  <a:lnTo>
                    <a:pt x="125399" y="162928"/>
                  </a:lnTo>
                  <a:lnTo>
                    <a:pt x="127114" y="161023"/>
                  </a:lnTo>
                  <a:lnTo>
                    <a:pt x="132918" y="154355"/>
                  </a:lnTo>
                  <a:lnTo>
                    <a:pt x="135280" y="146735"/>
                  </a:lnTo>
                  <a:lnTo>
                    <a:pt x="135280" y="132435"/>
                  </a:lnTo>
                  <a:close/>
                </a:path>
                <a:path w="711200" h="231775">
                  <a:moveTo>
                    <a:pt x="302564" y="46736"/>
                  </a:moveTo>
                  <a:lnTo>
                    <a:pt x="274320" y="46736"/>
                  </a:lnTo>
                  <a:lnTo>
                    <a:pt x="239014" y="122910"/>
                  </a:lnTo>
                  <a:lnTo>
                    <a:pt x="236321" y="130619"/>
                  </a:lnTo>
                  <a:lnTo>
                    <a:pt x="231013" y="145681"/>
                  </a:lnTo>
                  <a:lnTo>
                    <a:pt x="228333" y="153403"/>
                  </a:lnTo>
                  <a:lnTo>
                    <a:pt x="225704" y="145554"/>
                  </a:lnTo>
                  <a:lnTo>
                    <a:pt x="222923" y="137795"/>
                  </a:lnTo>
                  <a:lnTo>
                    <a:pt x="219900" y="130213"/>
                  </a:lnTo>
                  <a:lnTo>
                    <a:pt x="216560" y="122910"/>
                  </a:lnTo>
                  <a:lnTo>
                    <a:pt x="182511" y="46736"/>
                  </a:lnTo>
                  <a:lnTo>
                    <a:pt x="153009" y="46736"/>
                  </a:lnTo>
                  <a:lnTo>
                    <a:pt x="214210" y="178168"/>
                  </a:lnTo>
                  <a:lnTo>
                    <a:pt x="213118" y="181025"/>
                  </a:lnTo>
                  <a:lnTo>
                    <a:pt x="213118" y="182930"/>
                  </a:lnTo>
                  <a:lnTo>
                    <a:pt x="211861" y="183883"/>
                  </a:lnTo>
                  <a:lnTo>
                    <a:pt x="208407" y="193408"/>
                  </a:lnTo>
                  <a:lnTo>
                    <a:pt x="204800" y="198170"/>
                  </a:lnTo>
                  <a:lnTo>
                    <a:pt x="203695" y="201028"/>
                  </a:lnTo>
                  <a:lnTo>
                    <a:pt x="201345" y="203885"/>
                  </a:lnTo>
                  <a:lnTo>
                    <a:pt x="197739" y="205790"/>
                  </a:lnTo>
                  <a:lnTo>
                    <a:pt x="194284" y="207695"/>
                  </a:lnTo>
                  <a:lnTo>
                    <a:pt x="190677" y="209600"/>
                  </a:lnTo>
                  <a:lnTo>
                    <a:pt x="185966" y="210553"/>
                  </a:lnTo>
                  <a:lnTo>
                    <a:pt x="175450" y="210553"/>
                  </a:lnTo>
                  <a:lnTo>
                    <a:pt x="163677" y="208648"/>
                  </a:lnTo>
                  <a:lnTo>
                    <a:pt x="167132" y="229603"/>
                  </a:lnTo>
                  <a:lnTo>
                    <a:pt x="174193" y="230555"/>
                  </a:lnTo>
                  <a:lnTo>
                    <a:pt x="180162" y="231508"/>
                  </a:lnTo>
                  <a:lnTo>
                    <a:pt x="194284" y="231508"/>
                  </a:lnTo>
                  <a:lnTo>
                    <a:pt x="201345" y="230555"/>
                  </a:lnTo>
                  <a:lnTo>
                    <a:pt x="207149" y="226745"/>
                  </a:lnTo>
                  <a:lnTo>
                    <a:pt x="214210" y="222935"/>
                  </a:lnTo>
                  <a:lnTo>
                    <a:pt x="235229" y="190855"/>
                  </a:lnTo>
                  <a:lnTo>
                    <a:pt x="252958" y="153403"/>
                  </a:lnTo>
                  <a:lnTo>
                    <a:pt x="302564" y="46736"/>
                  </a:lnTo>
                  <a:close/>
                </a:path>
                <a:path w="711200" h="231775">
                  <a:moveTo>
                    <a:pt x="449618" y="132435"/>
                  </a:moveTo>
                  <a:lnTo>
                    <a:pt x="418376" y="106438"/>
                  </a:lnTo>
                  <a:lnTo>
                    <a:pt x="362521" y="93370"/>
                  </a:lnTo>
                  <a:lnTo>
                    <a:pt x="360159" y="92417"/>
                  </a:lnTo>
                  <a:lnTo>
                    <a:pt x="355447" y="91465"/>
                  </a:lnTo>
                  <a:lnTo>
                    <a:pt x="352005" y="89535"/>
                  </a:lnTo>
                  <a:lnTo>
                    <a:pt x="349643" y="86741"/>
                  </a:lnTo>
                  <a:lnTo>
                    <a:pt x="347294" y="84836"/>
                  </a:lnTo>
                  <a:lnTo>
                    <a:pt x="346036" y="81915"/>
                  </a:lnTo>
                  <a:lnTo>
                    <a:pt x="346036" y="74295"/>
                  </a:lnTo>
                  <a:lnTo>
                    <a:pt x="381342" y="61976"/>
                  </a:lnTo>
                  <a:lnTo>
                    <a:pt x="388886" y="62331"/>
                  </a:lnTo>
                  <a:lnTo>
                    <a:pt x="416661" y="83820"/>
                  </a:lnTo>
                  <a:lnTo>
                    <a:pt x="443801" y="80010"/>
                  </a:lnTo>
                  <a:lnTo>
                    <a:pt x="439089" y="64770"/>
                  </a:lnTo>
                  <a:lnTo>
                    <a:pt x="436295" y="61976"/>
                  </a:lnTo>
                  <a:lnTo>
                    <a:pt x="434390" y="60071"/>
                  </a:lnTo>
                  <a:lnTo>
                    <a:pt x="396976" y="44678"/>
                  </a:lnTo>
                  <a:lnTo>
                    <a:pt x="378993" y="43815"/>
                  </a:lnTo>
                  <a:lnTo>
                    <a:pt x="370827" y="43815"/>
                  </a:lnTo>
                  <a:lnTo>
                    <a:pt x="355447" y="45720"/>
                  </a:lnTo>
                  <a:lnTo>
                    <a:pt x="348386" y="47625"/>
                  </a:lnTo>
                  <a:lnTo>
                    <a:pt x="342582" y="50546"/>
                  </a:lnTo>
                  <a:lnTo>
                    <a:pt x="337870" y="52451"/>
                  </a:lnTo>
                  <a:lnTo>
                    <a:pt x="331914" y="56261"/>
                  </a:lnTo>
                  <a:lnTo>
                    <a:pt x="327202" y="60071"/>
                  </a:lnTo>
                  <a:lnTo>
                    <a:pt x="323748" y="64770"/>
                  </a:lnTo>
                  <a:lnTo>
                    <a:pt x="321398" y="70485"/>
                  </a:lnTo>
                  <a:lnTo>
                    <a:pt x="319049" y="75311"/>
                  </a:lnTo>
                  <a:lnTo>
                    <a:pt x="319049" y="87630"/>
                  </a:lnTo>
                  <a:lnTo>
                    <a:pt x="321398" y="94322"/>
                  </a:lnTo>
                  <a:lnTo>
                    <a:pt x="359295" y="116471"/>
                  </a:lnTo>
                  <a:lnTo>
                    <a:pt x="395287" y="124904"/>
                  </a:lnTo>
                  <a:lnTo>
                    <a:pt x="403440" y="126720"/>
                  </a:lnTo>
                  <a:lnTo>
                    <a:pt x="409409" y="128536"/>
                  </a:lnTo>
                  <a:lnTo>
                    <a:pt x="413207" y="130530"/>
                  </a:lnTo>
                  <a:lnTo>
                    <a:pt x="419011" y="133388"/>
                  </a:lnTo>
                  <a:lnTo>
                    <a:pt x="421360" y="137198"/>
                  </a:lnTo>
                  <a:lnTo>
                    <a:pt x="421360" y="147688"/>
                  </a:lnTo>
                  <a:lnTo>
                    <a:pt x="383705" y="162928"/>
                  </a:lnTo>
                  <a:lnTo>
                    <a:pt x="375145" y="162547"/>
                  </a:lnTo>
                  <a:lnTo>
                    <a:pt x="341325" y="135293"/>
                  </a:lnTo>
                  <a:lnTo>
                    <a:pt x="314337" y="139103"/>
                  </a:lnTo>
                  <a:lnTo>
                    <a:pt x="345033" y="175399"/>
                  </a:lnTo>
                  <a:lnTo>
                    <a:pt x="383705" y="181025"/>
                  </a:lnTo>
                  <a:lnTo>
                    <a:pt x="393230" y="180682"/>
                  </a:lnTo>
                  <a:lnTo>
                    <a:pt x="432003" y="169710"/>
                  </a:lnTo>
                  <a:lnTo>
                    <a:pt x="449618" y="146735"/>
                  </a:lnTo>
                  <a:lnTo>
                    <a:pt x="449618" y="132435"/>
                  </a:lnTo>
                  <a:close/>
                </a:path>
                <a:path w="711200" h="231775">
                  <a:moveTo>
                    <a:pt x="547382" y="178168"/>
                  </a:moveTo>
                  <a:lnTo>
                    <a:pt x="542899" y="159118"/>
                  </a:lnTo>
                  <a:lnTo>
                    <a:pt x="542671" y="158165"/>
                  </a:lnTo>
                  <a:lnTo>
                    <a:pt x="537972" y="159118"/>
                  </a:lnTo>
                  <a:lnTo>
                    <a:pt x="523849" y="159118"/>
                  </a:lnTo>
                  <a:lnTo>
                    <a:pt x="521487" y="157213"/>
                  </a:lnTo>
                  <a:lnTo>
                    <a:pt x="519137" y="156260"/>
                  </a:lnTo>
                  <a:lnTo>
                    <a:pt x="517880" y="155308"/>
                  </a:lnTo>
                  <a:lnTo>
                    <a:pt x="516775" y="153403"/>
                  </a:lnTo>
                  <a:lnTo>
                    <a:pt x="515531" y="151498"/>
                  </a:lnTo>
                  <a:lnTo>
                    <a:pt x="515531" y="63881"/>
                  </a:lnTo>
                  <a:lnTo>
                    <a:pt x="542671" y="63881"/>
                  </a:lnTo>
                  <a:lnTo>
                    <a:pt x="542671" y="46736"/>
                  </a:lnTo>
                  <a:lnTo>
                    <a:pt x="515531" y="46736"/>
                  </a:lnTo>
                  <a:lnTo>
                    <a:pt x="515531" y="0"/>
                  </a:lnTo>
                  <a:lnTo>
                    <a:pt x="488530" y="13335"/>
                  </a:lnTo>
                  <a:lnTo>
                    <a:pt x="488530" y="46736"/>
                  </a:lnTo>
                  <a:lnTo>
                    <a:pt x="467347" y="46736"/>
                  </a:lnTo>
                  <a:lnTo>
                    <a:pt x="467347" y="63881"/>
                  </a:lnTo>
                  <a:lnTo>
                    <a:pt x="488530" y="63881"/>
                  </a:lnTo>
                  <a:lnTo>
                    <a:pt x="488645" y="151498"/>
                  </a:lnTo>
                  <a:lnTo>
                    <a:pt x="516775" y="180073"/>
                  </a:lnTo>
                  <a:lnTo>
                    <a:pt x="532155" y="180073"/>
                  </a:lnTo>
                  <a:lnTo>
                    <a:pt x="539216" y="179120"/>
                  </a:lnTo>
                  <a:lnTo>
                    <a:pt x="547382" y="178168"/>
                  </a:lnTo>
                  <a:close/>
                </a:path>
                <a:path w="711200" h="231775">
                  <a:moveTo>
                    <a:pt x="711060" y="112433"/>
                  </a:moveTo>
                  <a:lnTo>
                    <a:pt x="699617" y="71615"/>
                  </a:lnTo>
                  <a:lnTo>
                    <a:pt x="682815" y="56121"/>
                  </a:lnTo>
                  <a:lnTo>
                    <a:pt x="682815" y="100037"/>
                  </a:lnTo>
                  <a:lnTo>
                    <a:pt x="591007" y="100037"/>
                  </a:lnTo>
                  <a:lnTo>
                    <a:pt x="612419" y="67983"/>
                  </a:lnTo>
                  <a:lnTo>
                    <a:pt x="638086" y="61976"/>
                  </a:lnTo>
                  <a:lnTo>
                    <a:pt x="647522" y="62712"/>
                  </a:lnTo>
                  <a:lnTo>
                    <a:pt x="678840" y="85039"/>
                  </a:lnTo>
                  <a:lnTo>
                    <a:pt x="682815" y="100037"/>
                  </a:lnTo>
                  <a:lnTo>
                    <a:pt x="682815" y="56121"/>
                  </a:lnTo>
                  <a:lnTo>
                    <a:pt x="679716" y="53886"/>
                  </a:lnTo>
                  <a:lnTo>
                    <a:pt x="667029" y="48234"/>
                  </a:lnTo>
                  <a:lnTo>
                    <a:pt x="652780" y="44907"/>
                  </a:lnTo>
                  <a:lnTo>
                    <a:pt x="636841" y="43815"/>
                  </a:lnTo>
                  <a:lnTo>
                    <a:pt x="620966" y="44907"/>
                  </a:lnTo>
                  <a:lnTo>
                    <a:pt x="582688" y="61976"/>
                  </a:lnTo>
                  <a:lnTo>
                    <a:pt x="562825" y="97840"/>
                  </a:lnTo>
                  <a:lnTo>
                    <a:pt x="561505" y="113385"/>
                  </a:lnTo>
                  <a:lnTo>
                    <a:pt x="562813" y="128765"/>
                  </a:lnTo>
                  <a:lnTo>
                    <a:pt x="581596" y="163880"/>
                  </a:lnTo>
                  <a:lnTo>
                    <a:pt x="621779" y="179946"/>
                  </a:lnTo>
                  <a:lnTo>
                    <a:pt x="639191" y="181025"/>
                  </a:lnTo>
                  <a:lnTo>
                    <a:pt x="652665" y="180327"/>
                  </a:lnTo>
                  <a:lnTo>
                    <a:pt x="693978" y="164299"/>
                  </a:lnTo>
                  <a:lnTo>
                    <a:pt x="695325" y="162928"/>
                  </a:lnTo>
                  <a:lnTo>
                    <a:pt x="701179" y="156972"/>
                  </a:lnTo>
                  <a:lnTo>
                    <a:pt x="706843" y="148577"/>
                  </a:lnTo>
                  <a:lnTo>
                    <a:pt x="711060" y="139103"/>
                  </a:lnTo>
                  <a:lnTo>
                    <a:pt x="681558" y="136245"/>
                  </a:lnTo>
                  <a:lnTo>
                    <a:pt x="678522" y="142862"/>
                  </a:lnTo>
                  <a:lnTo>
                    <a:pt x="674674" y="148399"/>
                  </a:lnTo>
                  <a:lnTo>
                    <a:pt x="639191" y="162928"/>
                  </a:lnTo>
                  <a:lnTo>
                    <a:pt x="629234" y="162204"/>
                  </a:lnTo>
                  <a:lnTo>
                    <a:pt x="594385" y="137312"/>
                  </a:lnTo>
                  <a:lnTo>
                    <a:pt x="589749" y="118148"/>
                  </a:lnTo>
                  <a:lnTo>
                    <a:pt x="711060" y="118148"/>
                  </a:lnTo>
                  <a:lnTo>
                    <a:pt x="711060" y="112433"/>
                  </a:lnTo>
                  <a:close/>
                </a:path>
              </a:pathLst>
            </a:custGeom>
            <a:solidFill>
              <a:srgbClr val="000000"/>
            </a:solidFill>
          </p:spPr>
          <p:txBody>
            <a:bodyPr wrap="square" lIns="0" tIns="0" rIns="0" bIns="0" rtlCol="0"/>
            <a:lstStyle/>
            <a:p>
              <a:endParaRPr/>
            </a:p>
          </p:txBody>
        </p:sp>
        <p:pic>
          <p:nvPicPr>
            <p:cNvPr id="281" name="object 281"/>
            <p:cNvPicPr/>
            <p:nvPr/>
          </p:nvPicPr>
          <p:blipFill>
            <a:blip r:embed="rId208" cstate="print"/>
            <a:stretch>
              <a:fillRect/>
            </a:stretch>
          </p:blipFill>
          <p:spPr>
            <a:xfrm>
              <a:off x="7044960" y="5540562"/>
              <a:ext cx="221433" cy="134347"/>
            </a:xfrm>
            <a:prstGeom prst="rect">
              <a:avLst/>
            </a:prstGeom>
          </p:spPr>
        </p:pic>
        <p:pic>
          <p:nvPicPr>
            <p:cNvPr id="282" name="object 282"/>
            <p:cNvPicPr/>
            <p:nvPr/>
          </p:nvPicPr>
          <p:blipFill>
            <a:blip r:embed="rId209" cstate="print"/>
            <a:stretch>
              <a:fillRect/>
            </a:stretch>
          </p:blipFill>
          <p:spPr>
            <a:xfrm>
              <a:off x="7581831" y="5188119"/>
              <a:ext cx="363772" cy="184794"/>
            </a:xfrm>
            <a:prstGeom prst="rect">
              <a:avLst/>
            </a:prstGeom>
          </p:spPr>
        </p:pic>
        <p:pic>
          <p:nvPicPr>
            <p:cNvPr id="283" name="object 283"/>
            <p:cNvPicPr/>
            <p:nvPr/>
          </p:nvPicPr>
          <p:blipFill>
            <a:blip r:embed="rId210" cstate="print"/>
            <a:stretch>
              <a:fillRect/>
            </a:stretch>
          </p:blipFill>
          <p:spPr>
            <a:xfrm>
              <a:off x="7970400" y="5188119"/>
              <a:ext cx="141240" cy="184794"/>
            </a:xfrm>
            <a:prstGeom prst="rect">
              <a:avLst/>
            </a:prstGeom>
          </p:spPr>
        </p:pic>
        <p:pic>
          <p:nvPicPr>
            <p:cNvPr id="284" name="object 284"/>
            <p:cNvPicPr/>
            <p:nvPr/>
          </p:nvPicPr>
          <p:blipFill>
            <a:blip r:embed="rId211" cstate="print"/>
            <a:stretch>
              <a:fillRect/>
            </a:stretch>
          </p:blipFill>
          <p:spPr>
            <a:xfrm>
              <a:off x="8154012" y="5238541"/>
              <a:ext cx="132923" cy="134372"/>
            </a:xfrm>
            <a:prstGeom prst="rect">
              <a:avLst/>
            </a:prstGeom>
          </p:spPr>
        </p:pic>
        <p:pic>
          <p:nvPicPr>
            <p:cNvPr id="285" name="object 285"/>
            <p:cNvPicPr/>
            <p:nvPr/>
          </p:nvPicPr>
          <p:blipFill>
            <a:blip r:embed="rId212" cstate="print"/>
            <a:stretch>
              <a:fillRect/>
            </a:stretch>
          </p:blipFill>
          <p:spPr>
            <a:xfrm>
              <a:off x="8321147" y="5235746"/>
              <a:ext cx="142495" cy="137166"/>
            </a:xfrm>
            <a:prstGeom prst="rect">
              <a:avLst/>
            </a:prstGeom>
          </p:spPr>
        </p:pic>
        <p:sp>
          <p:nvSpPr>
            <p:cNvPr id="286" name="object 286"/>
            <p:cNvSpPr/>
            <p:nvPr/>
          </p:nvSpPr>
          <p:spPr>
            <a:xfrm>
              <a:off x="8488274" y="5188127"/>
              <a:ext cx="28575" cy="182245"/>
            </a:xfrm>
            <a:custGeom>
              <a:avLst/>
              <a:gdLst/>
              <a:ahLst/>
              <a:cxnLst/>
              <a:rect l="l" t="t" r="r" b="b"/>
              <a:pathLst>
                <a:path w="28575" h="182245">
                  <a:moveTo>
                    <a:pt x="28244" y="50419"/>
                  </a:moveTo>
                  <a:lnTo>
                    <a:pt x="0" y="50419"/>
                  </a:lnTo>
                  <a:lnTo>
                    <a:pt x="0" y="181876"/>
                  </a:lnTo>
                  <a:lnTo>
                    <a:pt x="28244" y="181876"/>
                  </a:lnTo>
                  <a:lnTo>
                    <a:pt x="28244" y="50419"/>
                  </a:lnTo>
                  <a:close/>
                </a:path>
                <a:path w="28575" h="182245">
                  <a:moveTo>
                    <a:pt x="28244" y="0"/>
                  </a:moveTo>
                  <a:lnTo>
                    <a:pt x="0" y="0"/>
                  </a:lnTo>
                  <a:lnTo>
                    <a:pt x="0" y="25654"/>
                  </a:lnTo>
                  <a:lnTo>
                    <a:pt x="28244" y="25654"/>
                  </a:lnTo>
                  <a:lnTo>
                    <a:pt x="28244" y="0"/>
                  </a:lnTo>
                  <a:close/>
                </a:path>
              </a:pathLst>
            </a:custGeom>
            <a:solidFill>
              <a:srgbClr val="000000"/>
            </a:solidFill>
          </p:spPr>
          <p:txBody>
            <a:bodyPr wrap="square" lIns="0" tIns="0" rIns="0" bIns="0" rtlCol="0"/>
            <a:lstStyle/>
            <a:p>
              <a:endParaRPr/>
            </a:p>
          </p:txBody>
        </p:sp>
        <p:pic>
          <p:nvPicPr>
            <p:cNvPr id="287" name="object 287"/>
            <p:cNvPicPr/>
            <p:nvPr/>
          </p:nvPicPr>
          <p:blipFill>
            <a:blip r:embed="rId213" cstate="print"/>
            <a:stretch>
              <a:fillRect/>
            </a:stretch>
          </p:blipFill>
          <p:spPr>
            <a:xfrm>
              <a:off x="8557804" y="5235746"/>
              <a:ext cx="132923" cy="134245"/>
            </a:xfrm>
            <a:prstGeom prst="rect">
              <a:avLst/>
            </a:prstGeom>
          </p:spPr>
        </p:pic>
        <p:pic>
          <p:nvPicPr>
            <p:cNvPr id="288" name="object 288"/>
            <p:cNvPicPr/>
            <p:nvPr/>
          </p:nvPicPr>
          <p:blipFill>
            <a:blip r:embed="rId214" cstate="print"/>
            <a:stretch>
              <a:fillRect/>
            </a:stretch>
          </p:blipFill>
          <p:spPr>
            <a:xfrm>
              <a:off x="8722584" y="5235746"/>
              <a:ext cx="143594" cy="187715"/>
            </a:xfrm>
            <a:prstGeom prst="rect">
              <a:avLst/>
            </a:prstGeom>
          </p:spPr>
        </p:pic>
        <p:pic>
          <p:nvPicPr>
            <p:cNvPr id="289" name="object 289"/>
            <p:cNvPicPr/>
            <p:nvPr/>
          </p:nvPicPr>
          <p:blipFill>
            <a:blip r:embed="rId215" cstate="print"/>
            <a:stretch>
              <a:fillRect/>
            </a:stretch>
          </p:blipFill>
          <p:spPr>
            <a:xfrm>
              <a:off x="8980427" y="5235746"/>
              <a:ext cx="135433" cy="137166"/>
            </a:xfrm>
            <a:prstGeom prst="rect">
              <a:avLst/>
            </a:prstGeom>
          </p:spPr>
        </p:pic>
        <p:pic>
          <p:nvPicPr>
            <p:cNvPr id="290" name="object 290"/>
            <p:cNvPicPr/>
            <p:nvPr/>
          </p:nvPicPr>
          <p:blipFill>
            <a:blip r:embed="rId216" cstate="print"/>
            <a:stretch>
              <a:fillRect/>
            </a:stretch>
          </p:blipFill>
          <p:spPr>
            <a:xfrm>
              <a:off x="9138145" y="5235746"/>
              <a:ext cx="153010" cy="137166"/>
            </a:xfrm>
            <a:prstGeom prst="rect">
              <a:avLst/>
            </a:prstGeom>
          </p:spPr>
        </p:pic>
        <p:pic>
          <p:nvPicPr>
            <p:cNvPr id="291" name="object 291"/>
            <p:cNvPicPr/>
            <p:nvPr/>
          </p:nvPicPr>
          <p:blipFill>
            <a:blip r:embed="rId217" cstate="print"/>
            <a:stretch>
              <a:fillRect/>
            </a:stretch>
          </p:blipFill>
          <p:spPr>
            <a:xfrm>
              <a:off x="9315951" y="5235746"/>
              <a:ext cx="142339" cy="137166"/>
            </a:xfrm>
            <a:prstGeom prst="rect">
              <a:avLst/>
            </a:prstGeom>
          </p:spPr>
        </p:pic>
        <p:sp>
          <p:nvSpPr>
            <p:cNvPr id="292" name="object 292"/>
            <p:cNvSpPr/>
            <p:nvPr/>
          </p:nvSpPr>
          <p:spPr>
            <a:xfrm>
              <a:off x="9481985" y="5188127"/>
              <a:ext cx="27305" cy="182245"/>
            </a:xfrm>
            <a:custGeom>
              <a:avLst/>
              <a:gdLst/>
              <a:ahLst/>
              <a:cxnLst/>
              <a:rect l="l" t="t" r="r" b="b"/>
              <a:pathLst>
                <a:path w="27304" h="182245">
                  <a:moveTo>
                    <a:pt x="26987" y="50419"/>
                  </a:moveTo>
                  <a:lnTo>
                    <a:pt x="0" y="50419"/>
                  </a:lnTo>
                  <a:lnTo>
                    <a:pt x="0" y="181876"/>
                  </a:lnTo>
                  <a:lnTo>
                    <a:pt x="26987" y="181876"/>
                  </a:lnTo>
                  <a:lnTo>
                    <a:pt x="26987" y="50419"/>
                  </a:lnTo>
                  <a:close/>
                </a:path>
                <a:path w="27304" h="182245">
                  <a:moveTo>
                    <a:pt x="26987" y="0"/>
                  </a:moveTo>
                  <a:lnTo>
                    <a:pt x="0" y="0"/>
                  </a:lnTo>
                  <a:lnTo>
                    <a:pt x="0" y="25654"/>
                  </a:lnTo>
                  <a:lnTo>
                    <a:pt x="26987" y="25654"/>
                  </a:lnTo>
                  <a:lnTo>
                    <a:pt x="26987" y="0"/>
                  </a:lnTo>
                  <a:close/>
                </a:path>
              </a:pathLst>
            </a:custGeom>
            <a:solidFill>
              <a:srgbClr val="000000"/>
            </a:solidFill>
          </p:spPr>
          <p:txBody>
            <a:bodyPr wrap="square" lIns="0" tIns="0" rIns="0" bIns="0" rtlCol="0"/>
            <a:lstStyle/>
            <a:p>
              <a:endParaRPr/>
            </a:p>
          </p:txBody>
        </p:sp>
        <p:pic>
          <p:nvPicPr>
            <p:cNvPr id="293" name="object 293"/>
            <p:cNvPicPr/>
            <p:nvPr/>
          </p:nvPicPr>
          <p:blipFill>
            <a:blip r:embed="rId218" cstate="print"/>
            <a:stretch>
              <a:fillRect/>
            </a:stretch>
          </p:blipFill>
          <p:spPr>
            <a:xfrm>
              <a:off x="9541936" y="5235746"/>
              <a:ext cx="150656" cy="137166"/>
            </a:xfrm>
            <a:prstGeom prst="rect">
              <a:avLst/>
            </a:prstGeom>
          </p:spPr>
        </p:pic>
        <p:sp>
          <p:nvSpPr>
            <p:cNvPr id="294" name="object 294"/>
            <p:cNvSpPr/>
            <p:nvPr/>
          </p:nvSpPr>
          <p:spPr>
            <a:xfrm>
              <a:off x="9726804" y="5188119"/>
              <a:ext cx="27305" cy="182245"/>
            </a:xfrm>
            <a:custGeom>
              <a:avLst/>
              <a:gdLst/>
              <a:ahLst/>
              <a:cxnLst/>
              <a:rect l="l" t="t" r="r" b="b"/>
              <a:pathLst>
                <a:path w="27304" h="182245">
                  <a:moveTo>
                    <a:pt x="26992" y="0"/>
                  </a:moveTo>
                  <a:lnTo>
                    <a:pt x="0" y="0"/>
                  </a:lnTo>
                  <a:lnTo>
                    <a:pt x="0" y="181873"/>
                  </a:lnTo>
                  <a:lnTo>
                    <a:pt x="26992" y="181873"/>
                  </a:lnTo>
                  <a:lnTo>
                    <a:pt x="26992" y="0"/>
                  </a:lnTo>
                  <a:close/>
                </a:path>
              </a:pathLst>
            </a:custGeom>
            <a:solidFill>
              <a:srgbClr val="000000"/>
            </a:solidFill>
          </p:spPr>
          <p:txBody>
            <a:bodyPr wrap="square" lIns="0" tIns="0" rIns="0" bIns="0" rtlCol="0"/>
            <a:lstStyle/>
            <a:p>
              <a:endParaRPr/>
            </a:p>
          </p:txBody>
        </p:sp>
        <p:pic>
          <p:nvPicPr>
            <p:cNvPr id="295" name="object 295"/>
            <p:cNvPicPr/>
            <p:nvPr/>
          </p:nvPicPr>
          <p:blipFill>
            <a:blip r:embed="rId219" cstate="print"/>
            <a:stretch>
              <a:fillRect/>
            </a:stretch>
          </p:blipFill>
          <p:spPr>
            <a:xfrm>
              <a:off x="7567707" y="5540562"/>
              <a:ext cx="475666" cy="137204"/>
            </a:xfrm>
            <a:prstGeom prst="rect">
              <a:avLst/>
            </a:prstGeom>
          </p:spPr>
        </p:pic>
        <p:sp>
          <p:nvSpPr>
            <p:cNvPr id="296" name="object 296"/>
            <p:cNvSpPr/>
            <p:nvPr/>
          </p:nvSpPr>
          <p:spPr>
            <a:xfrm>
              <a:off x="8065658" y="5492934"/>
              <a:ext cx="28575" cy="182245"/>
            </a:xfrm>
            <a:custGeom>
              <a:avLst/>
              <a:gdLst/>
              <a:ahLst/>
              <a:cxnLst/>
              <a:rect l="l" t="t" r="r" b="b"/>
              <a:pathLst>
                <a:path w="28575" h="182245">
                  <a:moveTo>
                    <a:pt x="28248" y="0"/>
                  </a:moveTo>
                  <a:lnTo>
                    <a:pt x="0" y="0"/>
                  </a:lnTo>
                  <a:lnTo>
                    <a:pt x="0" y="181974"/>
                  </a:lnTo>
                  <a:lnTo>
                    <a:pt x="28248" y="181974"/>
                  </a:lnTo>
                  <a:lnTo>
                    <a:pt x="28248" y="0"/>
                  </a:lnTo>
                  <a:close/>
                </a:path>
              </a:pathLst>
            </a:custGeom>
            <a:solidFill>
              <a:srgbClr val="000000"/>
            </a:solidFill>
          </p:spPr>
          <p:txBody>
            <a:bodyPr wrap="square" lIns="0" tIns="0" rIns="0" bIns="0" rtlCol="0"/>
            <a:lstStyle/>
            <a:p>
              <a:endParaRPr/>
            </a:p>
          </p:txBody>
        </p:sp>
        <p:pic>
          <p:nvPicPr>
            <p:cNvPr id="297" name="object 297"/>
            <p:cNvPicPr/>
            <p:nvPr/>
          </p:nvPicPr>
          <p:blipFill>
            <a:blip r:embed="rId220" cstate="print"/>
            <a:stretch>
              <a:fillRect/>
            </a:stretch>
          </p:blipFill>
          <p:spPr>
            <a:xfrm>
              <a:off x="8136279" y="5543483"/>
              <a:ext cx="131824" cy="134283"/>
            </a:xfrm>
            <a:prstGeom prst="rect">
              <a:avLst/>
            </a:prstGeom>
          </p:spPr>
        </p:pic>
        <p:pic>
          <p:nvPicPr>
            <p:cNvPr id="298" name="object 298"/>
            <p:cNvPicPr/>
            <p:nvPr/>
          </p:nvPicPr>
          <p:blipFill>
            <a:blip r:embed="rId221" cstate="print"/>
            <a:stretch>
              <a:fillRect/>
            </a:stretch>
          </p:blipFill>
          <p:spPr>
            <a:xfrm>
              <a:off x="8299961" y="5540562"/>
              <a:ext cx="135433" cy="137204"/>
            </a:xfrm>
            <a:prstGeom prst="rect">
              <a:avLst/>
            </a:prstGeom>
          </p:spPr>
        </p:pic>
        <p:sp>
          <p:nvSpPr>
            <p:cNvPr id="299" name="object 299"/>
            <p:cNvSpPr/>
            <p:nvPr/>
          </p:nvSpPr>
          <p:spPr>
            <a:xfrm>
              <a:off x="8469439" y="5492940"/>
              <a:ext cx="28575" cy="182245"/>
            </a:xfrm>
            <a:custGeom>
              <a:avLst/>
              <a:gdLst/>
              <a:ahLst/>
              <a:cxnLst/>
              <a:rect l="l" t="t" r="r" b="b"/>
              <a:pathLst>
                <a:path w="28575" h="182245">
                  <a:moveTo>
                    <a:pt x="28257" y="50546"/>
                  </a:moveTo>
                  <a:lnTo>
                    <a:pt x="0" y="50546"/>
                  </a:lnTo>
                  <a:lnTo>
                    <a:pt x="0" y="181978"/>
                  </a:lnTo>
                  <a:lnTo>
                    <a:pt x="28257" y="181978"/>
                  </a:lnTo>
                  <a:lnTo>
                    <a:pt x="28257" y="50546"/>
                  </a:lnTo>
                  <a:close/>
                </a:path>
                <a:path w="28575" h="182245">
                  <a:moveTo>
                    <a:pt x="28257" y="0"/>
                  </a:moveTo>
                  <a:lnTo>
                    <a:pt x="0" y="0"/>
                  </a:lnTo>
                  <a:lnTo>
                    <a:pt x="0" y="25781"/>
                  </a:lnTo>
                  <a:lnTo>
                    <a:pt x="28257" y="25781"/>
                  </a:lnTo>
                  <a:lnTo>
                    <a:pt x="28257" y="0"/>
                  </a:lnTo>
                  <a:close/>
                </a:path>
              </a:pathLst>
            </a:custGeom>
            <a:solidFill>
              <a:srgbClr val="000000"/>
            </a:solidFill>
          </p:spPr>
          <p:txBody>
            <a:bodyPr wrap="square" lIns="0" tIns="0" rIns="0" bIns="0" rtlCol="0"/>
            <a:lstStyle/>
            <a:p>
              <a:endParaRPr/>
            </a:p>
          </p:txBody>
        </p:sp>
        <p:pic>
          <p:nvPicPr>
            <p:cNvPr id="300" name="object 300"/>
            <p:cNvPicPr/>
            <p:nvPr/>
          </p:nvPicPr>
          <p:blipFill>
            <a:blip r:embed="rId222" cstate="print"/>
            <a:stretch>
              <a:fillRect/>
            </a:stretch>
          </p:blipFill>
          <p:spPr>
            <a:xfrm>
              <a:off x="8529556" y="5540562"/>
              <a:ext cx="153010" cy="137204"/>
            </a:xfrm>
            <a:prstGeom prst="rect">
              <a:avLst/>
            </a:prstGeom>
          </p:spPr>
        </p:pic>
        <p:pic>
          <p:nvPicPr>
            <p:cNvPr id="301" name="object 301"/>
            <p:cNvPicPr/>
            <p:nvPr/>
          </p:nvPicPr>
          <p:blipFill>
            <a:blip r:embed="rId223" cstate="print"/>
            <a:stretch>
              <a:fillRect/>
            </a:stretch>
          </p:blipFill>
          <p:spPr>
            <a:xfrm>
              <a:off x="8714423" y="5540562"/>
              <a:ext cx="132923" cy="134347"/>
            </a:xfrm>
            <a:prstGeom prst="rect">
              <a:avLst/>
            </a:prstGeom>
          </p:spPr>
        </p:pic>
        <p:sp>
          <p:nvSpPr>
            <p:cNvPr id="302" name="object 302"/>
            <p:cNvSpPr/>
            <p:nvPr/>
          </p:nvSpPr>
          <p:spPr>
            <a:xfrm>
              <a:off x="1314157" y="5888875"/>
              <a:ext cx="177165" cy="182245"/>
            </a:xfrm>
            <a:custGeom>
              <a:avLst/>
              <a:gdLst/>
              <a:ahLst/>
              <a:cxnLst/>
              <a:rect l="l" t="t" r="r" b="b"/>
              <a:pathLst>
                <a:path w="177165" h="182245">
                  <a:moveTo>
                    <a:pt x="176580" y="0"/>
                  </a:moveTo>
                  <a:lnTo>
                    <a:pt x="145973" y="0"/>
                  </a:lnTo>
                  <a:lnTo>
                    <a:pt x="145973" y="76123"/>
                  </a:lnTo>
                  <a:lnTo>
                    <a:pt x="29413" y="76123"/>
                  </a:lnTo>
                  <a:lnTo>
                    <a:pt x="29413" y="0"/>
                  </a:lnTo>
                  <a:lnTo>
                    <a:pt x="0" y="0"/>
                  </a:lnTo>
                  <a:lnTo>
                    <a:pt x="0" y="76123"/>
                  </a:lnTo>
                  <a:lnTo>
                    <a:pt x="0" y="96570"/>
                  </a:lnTo>
                  <a:lnTo>
                    <a:pt x="0" y="181787"/>
                  </a:lnTo>
                  <a:lnTo>
                    <a:pt x="29413" y="181787"/>
                  </a:lnTo>
                  <a:lnTo>
                    <a:pt x="29413" y="96570"/>
                  </a:lnTo>
                  <a:lnTo>
                    <a:pt x="145973" y="96570"/>
                  </a:lnTo>
                  <a:lnTo>
                    <a:pt x="145973" y="181787"/>
                  </a:lnTo>
                  <a:lnTo>
                    <a:pt x="176580" y="181787"/>
                  </a:lnTo>
                  <a:lnTo>
                    <a:pt x="176580" y="96570"/>
                  </a:lnTo>
                  <a:lnTo>
                    <a:pt x="176580" y="76123"/>
                  </a:lnTo>
                  <a:lnTo>
                    <a:pt x="176580" y="0"/>
                  </a:lnTo>
                  <a:close/>
                </a:path>
              </a:pathLst>
            </a:custGeom>
            <a:solidFill>
              <a:srgbClr val="000000"/>
            </a:solidFill>
          </p:spPr>
          <p:txBody>
            <a:bodyPr wrap="square" lIns="0" tIns="0" rIns="0" bIns="0" rtlCol="0"/>
            <a:lstStyle/>
            <a:p>
              <a:endParaRPr/>
            </a:p>
          </p:txBody>
        </p:sp>
        <p:pic>
          <p:nvPicPr>
            <p:cNvPr id="303" name="object 303"/>
            <p:cNvPicPr/>
            <p:nvPr/>
          </p:nvPicPr>
          <p:blipFill>
            <a:blip r:embed="rId224" cstate="print"/>
            <a:stretch>
              <a:fillRect/>
            </a:stretch>
          </p:blipFill>
          <p:spPr>
            <a:xfrm>
              <a:off x="1527243" y="5936898"/>
              <a:ext cx="150687" cy="137179"/>
            </a:xfrm>
            <a:prstGeom prst="rect">
              <a:avLst/>
            </a:prstGeom>
          </p:spPr>
        </p:pic>
        <p:pic>
          <p:nvPicPr>
            <p:cNvPr id="304" name="object 304"/>
            <p:cNvPicPr/>
            <p:nvPr/>
          </p:nvPicPr>
          <p:blipFill>
            <a:blip r:embed="rId225" cstate="print"/>
            <a:stretch>
              <a:fillRect/>
            </a:stretch>
          </p:blipFill>
          <p:spPr>
            <a:xfrm>
              <a:off x="1702648" y="5936898"/>
              <a:ext cx="150687" cy="137179"/>
            </a:xfrm>
            <a:prstGeom prst="rect">
              <a:avLst/>
            </a:prstGeom>
          </p:spPr>
        </p:pic>
        <p:sp>
          <p:nvSpPr>
            <p:cNvPr id="305" name="object 305"/>
            <p:cNvSpPr/>
            <p:nvPr/>
          </p:nvSpPr>
          <p:spPr>
            <a:xfrm>
              <a:off x="1886292" y="5889258"/>
              <a:ext cx="28575" cy="182245"/>
            </a:xfrm>
            <a:custGeom>
              <a:avLst/>
              <a:gdLst/>
              <a:ahLst/>
              <a:cxnLst/>
              <a:rect l="l" t="t" r="r" b="b"/>
              <a:pathLst>
                <a:path w="28575" h="182245">
                  <a:moveTo>
                    <a:pt x="28263" y="0"/>
                  </a:moveTo>
                  <a:lnTo>
                    <a:pt x="0" y="0"/>
                  </a:lnTo>
                  <a:lnTo>
                    <a:pt x="0" y="181962"/>
                  </a:lnTo>
                  <a:lnTo>
                    <a:pt x="28263" y="181962"/>
                  </a:lnTo>
                  <a:lnTo>
                    <a:pt x="28263" y="0"/>
                  </a:lnTo>
                  <a:close/>
                </a:path>
              </a:pathLst>
            </a:custGeom>
            <a:solidFill>
              <a:srgbClr val="000000"/>
            </a:solidFill>
          </p:spPr>
          <p:txBody>
            <a:bodyPr wrap="square" lIns="0" tIns="0" rIns="0" bIns="0" rtlCol="0"/>
            <a:lstStyle/>
            <a:p>
              <a:endParaRPr/>
            </a:p>
          </p:txBody>
        </p:sp>
        <p:pic>
          <p:nvPicPr>
            <p:cNvPr id="306" name="object 306"/>
            <p:cNvPicPr/>
            <p:nvPr/>
          </p:nvPicPr>
          <p:blipFill>
            <a:blip r:embed="rId226" cstate="print"/>
            <a:stretch>
              <a:fillRect/>
            </a:stretch>
          </p:blipFill>
          <p:spPr>
            <a:xfrm>
              <a:off x="1941627" y="5893068"/>
              <a:ext cx="80036" cy="180056"/>
            </a:xfrm>
            <a:prstGeom prst="rect">
              <a:avLst/>
            </a:prstGeom>
          </p:spPr>
        </p:pic>
        <p:pic>
          <p:nvPicPr>
            <p:cNvPr id="307" name="object 307"/>
            <p:cNvPicPr/>
            <p:nvPr/>
          </p:nvPicPr>
          <p:blipFill>
            <a:blip r:embed="rId227" cstate="print"/>
            <a:stretch>
              <a:fillRect/>
            </a:stretch>
          </p:blipFill>
          <p:spPr>
            <a:xfrm>
              <a:off x="2044105" y="5889258"/>
              <a:ext cx="132923" cy="181962"/>
            </a:xfrm>
            <a:prstGeom prst="rect">
              <a:avLst/>
            </a:prstGeom>
          </p:spPr>
        </p:pic>
        <p:pic>
          <p:nvPicPr>
            <p:cNvPr id="308" name="object 308"/>
            <p:cNvPicPr/>
            <p:nvPr/>
          </p:nvPicPr>
          <p:blipFill>
            <a:blip r:embed="rId228" cstate="print"/>
            <a:stretch>
              <a:fillRect/>
            </a:stretch>
          </p:blipFill>
          <p:spPr>
            <a:xfrm>
              <a:off x="2301790" y="5886400"/>
              <a:ext cx="74229" cy="238175"/>
            </a:xfrm>
            <a:prstGeom prst="rect">
              <a:avLst/>
            </a:prstGeom>
          </p:spPr>
        </p:pic>
        <p:pic>
          <p:nvPicPr>
            <p:cNvPr id="309" name="object 309"/>
            <p:cNvPicPr/>
            <p:nvPr/>
          </p:nvPicPr>
          <p:blipFill>
            <a:blip r:embed="rId229" cstate="print"/>
            <a:stretch>
              <a:fillRect/>
            </a:stretch>
          </p:blipFill>
          <p:spPr>
            <a:xfrm>
              <a:off x="2398461" y="5936898"/>
              <a:ext cx="150656" cy="137179"/>
            </a:xfrm>
            <a:prstGeom prst="rect">
              <a:avLst/>
            </a:prstGeom>
          </p:spPr>
        </p:pic>
        <p:pic>
          <p:nvPicPr>
            <p:cNvPr id="310" name="object 310"/>
            <p:cNvPicPr/>
            <p:nvPr/>
          </p:nvPicPr>
          <p:blipFill>
            <a:blip r:embed="rId230" cstate="print"/>
            <a:stretch>
              <a:fillRect/>
            </a:stretch>
          </p:blipFill>
          <p:spPr>
            <a:xfrm>
              <a:off x="2583173" y="5936898"/>
              <a:ext cx="133079" cy="134321"/>
            </a:xfrm>
            <a:prstGeom prst="rect">
              <a:avLst/>
            </a:prstGeom>
          </p:spPr>
        </p:pic>
        <p:pic>
          <p:nvPicPr>
            <p:cNvPr id="311" name="object 311"/>
            <p:cNvPicPr/>
            <p:nvPr/>
          </p:nvPicPr>
          <p:blipFill>
            <a:blip r:embed="rId231" cstate="print"/>
            <a:stretch>
              <a:fillRect/>
            </a:stretch>
          </p:blipFill>
          <p:spPr>
            <a:xfrm>
              <a:off x="2749209" y="5889258"/>
              <a:ext cx="141240" cy="184819"/>
            </a:xfrm>
            <a:prstGeom prst="rect">
              <a:avLst/>
            </a:prstGeom>
          </p:spPr>
        </p:pic>
        <p:pic>
          <p:nvPicPr>
            <p:cNvPr id="312" name="object 312"/>
            <p:cNvPicPr/>
            <p:nvPr/>
          </p:nvPicPr>
          <p:blipFill>
            <a:blip r:embed="rId232" cstate="print"/>
            <a:stretch>
              <a:fillRect/>
            </a:stretch>
          </p:blipFill>
          <p:spPr>
            <a:xfrm>
              <a:off x="3008150" y="5936898"/>
              <a:ext cx="307276" cy="137179"/>
            </a:xfrm>
            <a:prstGeom prst="rect">
              <a:avLst/>
            </a:prstGeom>
          </p:spPr>
        </p:pic>
        <p:pic>
          <p:nvPicPr>
            <p:cNvPr id="313" name="object 313"/>
            <p:cNvPicPr/>
            <p:nvPr/>
          </p:nvPicPr>
          <p:blipFill>
            <a:blip r:embed="rId233" cstate="print"/>
            <a:stretch>
              <a:fillRect/>
            </a:stretch>
          </p:blipFill>
          <p:spPr>
            <a:xfrm>
              <a:off x="3349638" y="5936898"/>
              <a:ext cx="246072" cy="137179"/>
            </a:xfrm>
            <a:prstGeom prst="rect">
              <a:avLst/>
            </a:prstGeom>
          </p:spPr>
        </p:pic>
        <p:sp>
          <p:nvSpPr>
            <p:cNvPr id="314" name="object 314"/>
            <p:cNvSpPr/>
            <p:nvPr/>
          </p:nvSpPr>
          <p:spPr>
            <a:xfrm>
              <a:off x="1298854" y="6198895"/>
              <a:ext cx="711200" cy="231775"/>
            </a:xfrm>
            <a:custGeom>
              <a:avLst/>
              <a:gdLst/>
              <a:ahLst/>
              <a:cxnLst/>
              <a:rect l="l" t="t" r="r" b="b"/>
              <a:pathLst>
                <a:path w="711200" h="231775">
                  <a:moveTo>
                    <a:pt x="135369" y="131457"/>
                  </a:moveTo>
                  <a:lnTo>
                    <a:pt x="133019" y="124790"/>
                  </a:lnTo>
                  <a:lnTo>
                    <a:pt x="128308" y="120027"/>
                  </a:lnTo>
                  <a:lnTo>
                    <a:pt x="123596" y="114312"/>
                  </a:lnTo>
                  <a:lnTo>
                    <a:pt x="82677" y="100952"/>
                  </a:lnTo>
                  <a:lnTo>
                    <a:pt x="69456" y="98120"/>
                  </a:lnTo>
                  <a:lnTo>
                    <a:pt x="55321" y="94310"/>
                  </a:lnTo>
                  <a:lnTo>
                    <a:pt x="47078" y="92405"/>
                  </a:lnTo>
                  <a:lnTo>
                    <a:pt x="44716" y="92405"/>
                  </a:lnTo>
                  <a:lnTo>
                    <a:pt x="40017" y="90500"/>
                  </a:lnTo>
                  <a:lnTo>
                    <a:pt x="36487" y="88595"/>
                  </a:lnTo>
                  <a:lnTo>
                    <a:pt x="34124" y="85737"/>
                  </a:lnTo>
                  <a:lnTo>
                    <a:pt x="31775" y="83832"/>
                  </a:lnTo>
                  <a:lnTo>
                    <a:pt x="30594" y="80975"/>
                  </a:lnTo>
                  <a:lnTo>
                    <a:pt x="30594" y="73342"/>
                  </a:lnTo>
                  <a:lnTo>
                    <a:pt x="65925" y="60960"/>
                  </a:lnTo>
                  <a:lnTo>
                    <a:pt x="76517" y="60960"/>
                  </a:lnTo>
                  <a:lnTo>
                    <a:pt x="84759" y="62865"/>
                  </a:lnTo>
                  <a:lnTo>
                    <a:pt x="96532" y="70485"/>
                  </a:lnTo>
                  <a:lnTo>
                    <a:pt x="100063" y="76200"/>
                  </a:lnTo>
                  <a:lnTo>
                    <a:pt x="101231" y="82880"/>
                  </a:lnTo>
                  <a:lnTo>
                    <a:pt x="128308" y="80022"/>
                  </a:lnTo>
                  <a:lnTo>
                    <a:pt x="97701" y="47625"/>
                  </a:lnTo>
                  <a:lnTo>
                    <a:pt x="64744" y="42862"/>
                  </a:lnTo>
                  <a:lnTo>
                    <a:pt x="55321" y="42862"/>
                  </a:lnTo>
                  <a:lnTo>
                    <a:pt x="22364" y="52387"/>
                  </a:lnTo>
                  <a:lnTo>
                    <a:pt x="16471" y="55245"/>
                  </a:lnTo>
                  <a:lnTo>
                    <a:pt x="12941" y="59055"/>
                  </a:lnTo>
                  <a:lnTo>
                    <a:pt x="9410" y="64770"/>
                  </a:lnTo>
                  <a:lnTo>
                    <a:pt x="5880" y="69532"/>
                  </a:lnTo>
                  <a:lnTo>
                    <a:pt x="4699" y="75247"/>
                  </a:lnTo>
                  <a:lnTo>
                    <a:pt x="4699" y="87642"/>
                  </a:lnTo>
                  <a:lnTo>
                    <a:pt x="5880" y="93357"/>
                  </a:lnTo>
                  <a:lnTo>
                    <a:pt x="10591" y="98120"/>
                  </a:lnTo>
                  <a:lnTo>
                    <a:pt x="14122" y="103835"/>
                  </a:lnTo>
                  <a:lnTo>
                    <a:pt x="56057" y="119087"/>
                  </a:lnTo>
                  <a:lnTo>
                    <a:pt x="70637" y="121932"/>
                  </a:lnTo>
                  <a:lnTo>
                    <a:pt x="80340" y="124066"/>
                  </a:lnTo>
                  <a:lnTo>
                    <a:pt x="105943" y="136220"/>
                  </a:lnTo>
                  <a:lnTo>
                    <a:pt x="105943" y="146697"/>
                  </a:lnTo>
                  <a:lnTo>
                    <a:pt x="69456" y="161937"/>
                  </a:lnTo>
                  <a:lnTo>
                    <a:pt x="60375" y="161569"/>
                  </a:lnTo>
                  <a:lnTo>
                    <a:pt x="27063" y="135267"/>
                  </a:lnTo>
                  <a:lnTo>
                    <a:pt x="0" y="138125"/>
                  </a:lnTo>
                  <a:lnTo>
                    <a:pt x="30213" y="174574"/>
                  </a:lnTo>
                  <a:lnTo>
                    <a:pt x="69456" y="181013"/>
                  </a:lnTo>
                  <a:lnTo>
                    <a:pt x="78765" y="180644"/>
                  </a:lnTo>
                  <a:lnTo>
                    <a:pt x="117119" y="168732"/>
                  </a:lnTo>
                  <a:lnTo>
                    <a:pt x="135369" y="146697"/>
                  </a:lnTo>
                  <a:lnTo>
                    <a:pt x="135369" y="131457"/>
                  </a:lnTo>
                  <a:close/>
                </a:path>
                <a:path w="711200" h="231775">
                  <a:moveTo>
                    <a:pt x="301371" y="45720"/>
                  </a:moveTo>
                  <a:lnTo>
                    <a:pt x="274281" y="45720"/>
                  </a:lnTo>
                  <a:lnTo>
                    <a:pt x="238975" y="122885"/>
                  </a:lnTo>
                  <a:lnTo>
                    <a:pt x="236156" y="130187"/>
                  </a:lnTo>
                  <a:lnTo>
                    <a:pt x="233235" y="137655"/>
                  </a:lnTo>
                  <a:lnTo>
                    <a:pt x="230530" y="145122"/>
                  </a:lnTo>
                  <a:lnTo>
                    <a:pt x="228384" y="152412"/>
                  </a:lnTo>
                  <a:lnTo>
                    <a:pt x="225552" y="144576"/>
                  </a:lnTo>
                  <a:lnTo>
                    <a:pt x="222504" y="136817"/>
                  </a:lnTo>
                  <a:lnTo>
                    <a:pt x="219443" y="129247"/>
                  </a:lnTo>
                  <a:lnTo>
                    <a:pt x="216611" y="121932"/>
                  </a:lnTo>
                  <a:lnTo>
                    <a:pt x="182460" y="45720"/>
                  </a:lnTo>
                  <a:lnTo>
                    <a:pt x="151866" y="45720"/>
                  </a:lnTo>
                  <a:lnTo>
                    <a:pt x="214249" y="178155"/>
                  </a:lnTo>
                  <a:lnTo>
                    <a:pt x="211886" y="181965"/>
                  </a:lnTo>
                  <a:lnTo>
                    <a:pt x="211886" y="183870"/>
                  </a:lnTo>
                  <a:lnTo>
                    <a:pt x="208356" y="192443"/>
                  </a:lnTo>
                  <a:lnTo>
                    <a:pt x="203644" y="200063"/>
                  </a:lnTo>
                  <a:lnTo>
                    <a:pt x="201295" y="202920"/>
                  </a:lnTo>
                  <a:lnTo>
                    <a:pt x="197764" y="205778"/>
                  </a:lnTo>
                  <a:lnTo>
                    <a:pt x="194233" y="206730"/>
                  </a:lnTo>
                  <a:lnTo>
                    <a:pt x="190703" y="208635"/>
                  </a:lnTo>
                  <a:lnTo>
                    <a:pt x="185991" y="209588"/>
                  </a:lnTo>
                  <a:lnTo>
                    <a:pt x="175399" y="209588"/>
                  </a:lnTo>
                  <a:lnTo>
                    <a:pt x="163626" y="207683"/>
                  </a:lnTo>
                  <a:lnTo>
                    <a:pt x="167157" y="228638"/>
                  </a:lnTo>
                  <a:lnTo>
                    <a:pt x="173050" y="230543"/>
                  </a:lnTo>
                  <a:lnTo>
                    <a:pt x="178930" y="231495"/>
                  </a:lnTo>
                  <a:lnTo>
                    <a:pt x="193052" y="231495"/>
                  </a:lnTo>
                  <a:lnTo>
                    <a:pt x="201295" y="229590"/>
                  </a:lnTo>
                  <a:lnTo>
                    <a:pt x="207175" y="225780"/>
                  </a:lnTo>
                  <a:lnTo>
                    <a:pt x="214249" y="222923"/>
                  </a:lnTo>
                  <a:lnTo>
                    <a:pt x="218960" y="217208"/>
                  </a:lnTo>
                  <a:lnTo>
                    <a:pt x="223672" y="209588"/>
                  </a:lnTo>
                  <a:lnTo>
                    <a:pt x="227241" y="204965"/>
                  </a:lnTo>
                  <a:lnTo>
                    <a:pt x="231025" y="198386"/>
                  </a:lnTo>
                  <a:lnTo>
                    <a:pt x="235254" y="190030"/>
                  </a:lnTo>
                  <a:lnTo>
                    <a:pt x="240157" y="180060"/>
                  </a:lnTo>
                  <a:lnTo>
                    <a:pt x="252742" y="152412"/>
                  </a:lnTo>
                  <a:lnTo>
                    <a:pt x="301371" y="45720"/>
                  </a:lnTo>
                  <a:close/>
                </a:path>
                <a:path w="711200" h="231775">
                  <a:moveTo>
                    <a:pt x="449707" y="131457"/>
                  </a:moveTo>
                  <a:lnTo>
                    <a:pt x="418376" y="105892"/>
                  </a:lnTo>
                  <a:lnTo>
                    <a:pt x="383781" y="98120"/>
                  </a:lnTo>
                  <a:lnTo>
                    <a:pt x="370827" y="94310"/>
                  </a:lnTo>
                  <a:lnTo>
                    <a:pt x="362572" y="92405"/>
                  </a:lnTo>
                  <a:lnTo>
                    <a:pt x="360222" y="92405"/>
                  </a:lnTo>
                  <a:lnTo>
                    <a:pt x="355511" y="90500"/>
                  </a:lnTo>
                  <a:lnTo>
                    <a:pt x="351980" y="88595"/>
                  </a:lnTo>
                  <a:lnTo>
                    <a:pt x="349631" y="85737"/>
                  </a:lnTo>
                  <a:lnTo>
                    <a:pt x="347281" y="83832"/>
                  </a:lnTo>
                  <a:lnTo>
                    <a:pt x="346100" y="80975"/>
                  </a:lnTo>
                  <a:lnTo>
                    <a:pt x="346100" y="73342"/>
                  </a:lnTo>
                  <a:lnTo>
                    <a:pt x="348449" y="69532"/>
                  </a:lnTo>
                  <a:lnTo>
                    <a:pt x="354342" y="66675"/>
                  </a:lnTo>
                  <a:lnTo>
                    <a:pt x="358736" y="64173"/>
                  </a:lnTo>
                  <a:lnTo>
                    <a:pt x="364794" y="62395"/>
                  </a:lnTo>
                  <a:lnTo>
                    <a:pt x="372389" y="61315"/>
                  </a:lnTo>
                  <a:lnTo>
                    <a:pt x="381419" y="60960"/>
                  </a:lnTo>
                  <a:lnTo>
                    <a:pt x="392023" y="60960"/>
                  </a:lnTo>
                  <a:lnTo>
                    <a:pt x="400253" y="62865"/>
                  </a:lnTo>
                  <a:lnTo>
                    <a:pt x="412026" y="70485"/>
                  </a:lnTo>
                  <a:lnTo>
                    <a:pt x="415556" y="76200"/>
                  </a:lnTo>
                  <a:lnTo>
                    <a:pt x="416737" y="82880"/>
                  </a:lnTo>
                  <a:lnTo>
                    <a:pt x="443826" y="80022"/>
                  </a:lnTo>
                  <a:lnTo>
                    <a:pt x="441464" y="71437"/>
                  </a:lnTo>
                  <a:lnTo>
                    <a:pt x="439102" y="64770"/>
                  </a:lnTo>
                  <a:lnTo>
                    <a:pt x="435952" y="60960"/>
                  </a:lnTo>
                  <a:lnTo>
                    <a:pt x="434390" y="59055"/>
                  </a:lnTo>
                  <a:lnTo>
                    <a:pt x="397014" y="44170"/>
                  </a:lnTo>
                  <a:lnTo>
                    <a:pt x="379069" y="42862"/>
                  </a:lnTo>
                  <a:lnTo>
                    <a:pt x="370827" y="42862"/>
                  </a:lnTo>
                  <a:lnTo>
                    <a:pt x="362572" y="43815"/>
                  </a:lnTo>
                  <a:lnTo>
                    <a:pt x="355511" y="45720"/>
                  </a:lnTo>
                  <a:lnTo>
                    <a:pt x="347281" y="47625"/>
                  </a:lnTo>
                  <a:lnTo>
                    <a:pt x="341388" y="49530"/>
                  </a:lnTo>
                  <a:lnTo>
                    <a:pt x="337858" y="52387"/>
                  </a:lnTo>
                  <a:lnTo>
                    <a:pt x="331978" y="55245"/>
                  </a:lnTo>
                  <a:lnTo>
                    <a:pt x="327266" y="59055"/>
                  </a:lnTo>
                  <a:lnTo>
                    <a:pt x="323735" y="64770"/>
                  </a:lnTo>
                  <a:lnTo>
                    <a:pt x="320205" y="69532"/>
                  </a:lnTo>
                  <a:lnTo>
                    <a:pt x="319024" y="75247"/>
                  </a:lnTo>
                  <a:lnTo>
                    <a:pt x="319024" y="87642"/>
                  </a:lnTo>
                  <a:lnTo>
                    <a:pt x="349846" y="113766"/>
                  </a:lnTo>
                  <a:lnTo>
                    <a:pt x="395325" y="124066"/>
                  </a:lnTo>
                  <a:lnTo>
                    <a:pt x="403491" y="126098"/>
                  </a:lnTo>
                  <a:lnTo>
                    <a:pt x="409448" y="127965"/>
                  </a:lnTo>
                  <a:lnTo>
                    <a:pt x="413207" y="129552"/>
                  </a:lnTo>
                  <a:lnTo>
                    <a:pt x="419087" y="132410"/>
                  </a:lnTo>
                  <a:lnTo>
                    <a:pt x="421436" y="136220"/>
                  </a:lnTo>
                  <a:lnTo>
                    <a:pt x="421436" y="146697"/>
                  </a:lnTo>
                  <a:lnTo>
                    <a:pt x="383781" y="161937"/>
                  </a:lnTo>
                  <a:lnTo>
                    <a:pt x="375208" y="161569"/>
                  </a:lnTo>
                  <a:lnTo>
                    <a:pt x="341388" y="135267"/>
                  </a:lnTo>
                  <a:lnTo>
                    <a:pt x="314325" y="138125"/>
                  </a:lnTo>
                  <a:lnTo>
                    <a:pt x="345033" y="174574"/>
                  </a:lnTo>
                  <a:lnTo>
                    <a:pt x="383781" y="181013"/>
                  </a:lnTo>
                  <a:lnTo>
                    <a:pt x="393268" y="180644"/>
                  </a:lnTo>
                  <a:lnTo>
                    <a:pt x="432041" y="168732"/>
                  </a:lnTo>
                  <a:lnTo>
                    <a:pt x="449707" y="146697"/>
                  </a:lnTo>
                  <a:lnTo>
                    <a:pt x="449707" y="131457"/>
                  </a:lnTo>
                  <a:close/>
                </a:path>
                <a:path w="711200" h="231775">
                  <a:moveTo>
                    <a:pt x="547408" y="177203"/>
                  </a:moveTo>
                  <a:lnTo>
                    <a:pt x="543877" y="158127"/>
                  </a:lnTo>
                  <a:lnTo>
                    <a:pt x="523875" y="158127"/>
                  </a:lnTo>
                  <a:lnTo>
                    <a:pt x="519163" y="156222"/>
                  </a:lnTo>
                  <a:lnTo>
                    <a:pt x="515620" y="150507"/>
                  </a:lnTo>
                  <a:lnTo>
                    <a:pt x="515620" y="62865"/>
                  </a:lnTo>
                  <a:lnTo>
                    <a:pt x="543877" y="62865"/>
                  </a:lnTo>
                  <a:lnTo>
                    <a:pt x="543877" y="45720"/>
                  </a:lnTo>
                  <a:lnTo>
                    <a:pt x="515620" y="45720"/>
                  </a:lnTo>
                  <a:lnTo>
                    <a:pt x="515620" y="0"/>
                  </a:lnTo>
                  <a:lnTo>
                    <a:pt x="488543" y="13335"/>
                  </a:lnTo>
                  <a:lnTo>
                    <a:pt x="488543" y="45720"/>
                  </a:lnTo>
                  <a:lnTo>
                    <a:pt x="467360" y="45720"/>
                  </a:lnTo>
                  <a:lnTo>
                    <a:pt x="467360" y="62865"/>
                  </a:lnTo>
                  <a:lnTo>
                    <a:pt x="488543" y="62865"/>
                  </a:lnTo>
                  <a:lnTo>
                    <a:pt x="488543" y="139077"/>
                  </a:lnTo>
                  <a:lnTo>
                    <a:pt x="488746" y="148209"/>
                  </a:lnTo>
                  <a:lnTo>
                    <a:pt x="502666" y="175298"/>
                  </a:lnTo>
                  <a:lnTo>
                    <a:pt x="508558" y="178155"/>
                  </a:lnTo>
                  <a:lnTo>
                    <a:pt x="516813" y="179108"/>
                  </a:lnTo>
                  <a:lnTo>
                    <a:pt x="539178" y="179108"/>
                  </a:lnTo>
                  <a:lnTo>
                    <a:pt x="547408" y="177203"/>
                  </a:lnTo>
                  <a:close/>
                </a:path>
                <a:path w="711200" h="231775">
                  <a:moveTo>
                    <a:pt x="711034" y="111455"/>
                  </a:moveTo>
                  <a:lnTo>
                    <a:pt x="700151" y="70586"/>
                  </a:lnTo>
                  <a:lnTo>
                    <a:pt x="682802" y="55079"/>
                  </a:lnTo>
                  <a:lnTo>
                    <a:pt x="682802" y="99072"/>
                  </a:lnTo>
                  <a:lnTo>
                    <a:pt x="590969" y="99072"/>
                  </a:lnTo>
                  <a:lnTo>
                    <a:pt x="612902" y="66992"/>
                  </a:lnTo>
                  <a:lnTo>
                    <a:pt x="638060" y="60960"/>
                  </a:lnTo>
                  <a:lnTo>
                    <a:pt x="648030" y="61836"/>
                  </a:lnTo>
                  <a:lnTo>
                    <a:pt x="679272" y="84543"/>
                  </a:lnTo>
                  <a:lnTo>
                    <a:pt x="682802" y="99072"/>
                  </a:lnTo>
                  <a:lnTo>
                    <a:pt x="682802" y="55079"/>
                  </a:lnTo>
                  <a:lnTo>
                    <a:pt x="679780" y="52908"/>
                  </a:lnTo>
                  <a:lnTo>
                    <a:pt x="667194" y="47269"/>
                  </a:lnTo>
                  <a:lnTo>
                    <a:pt x="653288" y="43954"/>
                  </a:lnTo>
                  <a:lnTo>
                    <a:pt x="638060" y="42862"/>
                  </a:lnTo>
                  <a:lnTo>
                    <a:pt x="621474" y="43954"/>
                  </a:lnTo>
                  <a:lnTo>
                    <a:pt x="582726" y="60960"/>
                  </a:lnTo>
                  <a:lnTo>
                    <a:pt x="562864" y="96875"/>
                  </a:lnTo>
                  <a:lnTo>
                    <a:pt x="561543" y="112407"/>
                  </a:lnTo>
                  <a:lnTo>
                    <a:pt x="562864" y="127800"/>
                  </a:lnTo>
                  <a:lnTo>
                    <a:pt x="582726" y="162890"/>
                  </a:lnTo>
                  <a:lnTo>
                    <a:pt x="622465" y="179781"/>
                  </a:lnTo>
                  <a:lnTo>
                    <a:pt x="639241" y="181013"/>
                  </a:lnTo>
                  <a:lnTo>
                    <a:pt x="652703" y="180289"/>
                  </a:lnTo>
                  <a:lnTo>
                    <a:pt x="694029" y="163322"/>
                  </a:lnTo>
                  <a:lnTo>
                    <a:pt x="695375" y="161937"/>
                  </a:lnTo>
                  <a:lnTo>
                    <a:pt x="701205" y="155994"/>
                  </a:lnTo>
                  <a:lnTo>
                    <a:pt x="706856" y="147535"/>
                  </a:lnTo>
                  <a:lnTo>
                    <a:pt x="711034" y="138125"/>
                  </a:lnTo>
                  <a:lnTo>
                    <a:pt x="681621" y="135267"/>
                  </a:lnTo>
                  <a:lnTo>
                    <a:pt x="678548" y="141897"/>
                  </a:lnTo>
                  <a:lnTo>
                    <a:pt x="674712" y="147535"/>
                  </a:lnTo>
                  <a:lnTo>
                    <a:pt x="639241" y="161937"/>
                  </a:lnTo>
                  <a:lnTo>
                    <a:pt x="629272" y="161226"/>
                  </a:lnTo>
                  <a:lnTo>
                    <a:pt x="594360" y="136702"/>
                  </a:lnTo>
                  <a:lnTo>
                    <a:pt x="589788" y="117170"/>
                  </a:lnTo>
                  <a:lnTo>
                    <a:pt x="711034" y="117170"/>
                  </a:lnTo>
                  <a:lnTo>
                    <a:pt x="711034" y="111455"/>
                  </a:lnTo>
                  <a:close/>
                </a:path>
              </a:pathLst>
            </a:custGeom>
            <a:solidFill>
              <a:srgbClr val="000000"/>
            </a:solidFill>
          </p:spPr>
          <p:txBody>
            <a:bodyPr wrap="square" lIns="0" tIns="0" rIns="0" bIns="0" rtlCol="0"/>
            <a:lstStyle/>
            <a:p>
              <a:endParaRPr/>
            </a:p>
          </p:txBody>
        </p:sp>
        <p:pic>
          <p:nvPicPr>
            <p:cNvPr id="315" name="object 315"/>
            <p:cNvPicPr/>
            <p:nvPr/>
          </p:nvPicPr>
          <p:blipFill>
            <a:blip r:embed="rId234" cstate="print"/>
            <a:stretch>
              <a:fillRect/>
            </a:stretch>
          </p:blipFill>
          <p:spPr>
            <a:xfrm>
              <a:off x="2304144" y="6191266"/>
              <a:ext cx="74229" cy="239114"/>
            </a:xfrm>
            <a:prstGeom prst="rect">
              <a:avLst/>
            </a:prstGeom>
          </p:spPr>
        </p:pic>
        <p:pic>
          <p:nvPicPr>
            <p:cNvPr id="316" name="object 316"/>
            <p:cNvPicPr/>
            <p:nvPr/>
          </p:nvPicPr>
          <p:blipFill>
            <a:blip r:embed="rId235" cstate="print"/>
            <a:stretch>
              <a:fillRect/>
            </a:stretch>
          </p:blipFill>
          <p:spPr>
            <a:xfrm>
              <a:off x="2044105" y="6241751"/>
              <a:ext cx="221276" cy="135287"/>
            </a:xfrm>
            <a:prstGeom prst="rect">
              <a:avLst/>
            </a:prstGeom>
          </p:spPr>
        </p:pic>
        <p:sp>
          <p:nvSpPr>
            <p:cNvPr id="317" name="object 317"/>
            <p:cNvSpPr/>
            <p:nvPr/>
          </p:nvSpPr>
          <p:spPr>
            <a:xfrm>
              <a:off x="4467949" y="5889258"/>
              <a:ext cx="288925" cy="182245"/>
            </a:xfrm>
            <a:custGeom>
              <a:avLst/>
              <a:gdLst/>
              <a:ahLst/>
              <a:cxnLst/>
              <a:rect l="l" t="t" r="r" b="b"/>
              <a:pathLst>
                <a:path w="288925" h="182245">
                  <a:moveTo>
                    <a:pt x="288444" y="0"/>
                  </a:moveTo>
                  <a:lnTo>
                    <a:pt x="259097" y="0"/>
                  </a:lnTo>
                  <a:lnTo>
                    <a:pt x="220465" y="128128"/>
                  </a:lnTo>
                  <a:lnTo>
                    <a:pt x="215114" y="147863"/>
                  </a:lnTo>
                  <a:lnTo>
                    <a:pt x="213116" y="157195"/>
                  </a:lnTo>
                  <a:lnTo>
                    <a:pt x="205622" y="125517"/>
                  </a:lnTo>
                  <a:lnTo>
                    <a:pt x="201066" y="109230"/>
                  </a:lnTo>
                  <a:lnTo>
                    <a:pt x="195539" y="92409"/>
                  </a:lnTo>
                  <a:lnTo>
                    <a:pt x="162583" y="0"/>
                  </a:lnTo>
                  <a:lnTo>
                    <a:pt x="127273" y="0"/>
                  </a:lnTo>
                  <a:lnTo>
                    <a:pt x="83645" y="122904"/>
                  </a:lnTo>
                  <a:lnTo>
                    <a:pt x="82991" y="126654"/>
                  </a:lnTo>
                  <a:lnTo>
                    <a:pt x="74229" y="157195"/>
                  </a:lnTo>
                  <a:lnTo>
                    <a:pt x="72250" y="147893"/>
                  </a:lnTo>
                  <a:lnTo>
                    <a:pt x="64813" y="119093"/>
                  </a:lnTo>
                  <a:lnTo>
                    <a:pt x="30602" y="0"/>
                  </a:lnTo>
                  <a:lnTo>
                    <a:pt x="0" y="0"/>
                  </a:lnTo>
                  <a:lnTo>
                    <a:pt x="58850" y="181962"/>
                  </a:lnTo>
                  <a:lnTo>
                    <a:pt x="89452" y="181962"/>
                  </a:lnTo>
                  <a:lnTo>
                    <a:pt x="137787" y="43829"/>
                  </a:lnTo>
                  <a:lnTo>
                    <a:pt x="139043" y="37162"/>
                  </a:lnTo>
                  <a:lnTo>
                    <a:pt x="141397" y="30494"/>
                  </a:lnTo>
                  <a:lnTo>
                    <a:pt x="143751" y="21908"/>
                  </a:lnTo>
                  <a:lnTo>
                    <a:pt x="147203" y="31446"/>
                  </a:lnTo>
                  <a:lnTo>
                    <a:pt x="150813" y="43829"/>
                  </a:lnTo>
                  <a:lnTo>
                    <a:pt x="198992" y="181962"/>
                  </a:lnTo>
                  <a:lnTo>
                    <a:pt x="227240" y="181962"/>
                  </a:lnTo>
                  <a:lnTo>
                    <a:pt x="288444" y="0"/>
                  </a:lnTo>
                  <a:close/>
                </a:path>
              </a:pathLst>
            </a:custGeom>
            <a:solidFill>
              <a:srgbClr val="000000"/>
            </a:solidFill>
          </p:spPr>
          <p:txBody>
            <a:bodyPr wrap="square" lIns="0" tIns="0" rIns="0" bIns="0" rtlCol="0"/>
            <a:lstStyle/>
            <a:p>
              <a:endParaRPr/>
            </a:p>
          </p:txBody>
        </p:sp>
        <p:pic>
          <p:nvPicPr>
            <p:cNvPr id="318" name="object 318"/>
            <p:cNvPicPr/>
            <p:nvPr/>
          </p:nvPicPr>
          <p:blipFill>
            <a:blip r:embed="rId236" cstate="print"/>
            <a:stretch>
              <a:fillRect/>
            </a:stretch>
          </p:blipFill>
          <p:spPr>
            <a:xfrm>
              <a:off x="4781189" y="5889258"/>
              <a:ext cx="132923" cy="181962"/>
            </a:xfrm>
            <a:prstGeom prst="rect">
              <a:avLst/>
            </a:prstGeom>
          </p:spPr>
        </p:pic>
        <p:pic>
          <p:nvPicPr>
            <p:cNvPr id="319" name="object 319"/>
            <p:cNvPicPr/>
            <p:nvPr/>
          </p:nvPicPr>
          <p:blipFill>
            <a:blip r:embed="rId237" cstate="print"/>
            <a:stretch>
              <a:fillRect/>
            </a:stretch>
          </p:blipFill>
          <p:spPr>
            <a:xfrm>
              <a:off x="4945970" y="5936898"/>
              <a:ext cx="153010" cy="137179"/>
            </a:xfrm>
            <a:prstGeom prst="rect">
              <a:avLst/>
            </a:prstGeom>
          </p:spPr>
        </p:pic>
        <p:sp>
          <p:nvSpPr>
            <p:cNvPr id="320" name="object 320"/>
            <p:cNvSpPr/>
            <p:nvPr/>
          </p:nvSpPr>
          <p:spPr>
            <a:xfrm>
              <a:off x="5131936" y="5889258"/>
              <a:ext cx="27305" cy="182245"/>
            </a:xfrm>
            <a:custGeom>
              <a:avLst/>
              <a:gdLst/>
              <a:ahLst/>
              <a:cxnLst/>
              <a:rect l="l" t="t" r="r" b="b"/>
              <a:pathLst>
                <a:path w="27304" h="182245">
                  <a:moveTo>
                    <a:pt x="27149" y="0"/>
                  </a:moveTo>
                  <a:lnTo>
                    <a:pt x="0" y="0"/>
                  </a:lnTo>
                  <a:lnTo>
                    <a:pt x="0" y="181962"/>
                  </a:lnTo>
                  <a:lnTo>
                    <a:pt x="27149" y="181962"/>
                  </a:lnTo>
                  <a:lnTo>
                    <a:pt x="27149" y="0"/>
                  </a:lnTo>
                  <a:close/>
                </a:path>
              </a:pathLst>
            </a:custGeom>
            <a:solidFill>
              <a:srgbClr val="000000"/>
            </a:solidFill>
          </p:spPr>
          <p:txBody>
            <a:bodyPr wrap="square" lIns="0" tIns="0" rIns="0" bIns="0" rtlCol="0"/>
            <a:lstStyle/>
            <a:p>
              <a:endParaRPr/>
            </a:p>
          </p:txBody>
        </p:sp>
        <p:pic>
          <p:nvPicPr>
            <p:cNvPr id="321" name="object 321"/>
            <p:cNvPicPr/>
            <p:nvPr/>
          </p:nvPicPr>
          <p:blipFill>
            <a:blip r:embed="rId238" cstate="print"/>
            <a:stretch>
              <a:fillRect/>
            </a:stretch>
          </p:blipFill>
          <p:spPr>
            <a:xfrm>
              <a:off x="5193140" y="5936898"/>
              <a:ext cx="149558" cy="137179"/>
            </a:xfrm>
            <a:prstGeom prst="rect">
              <a:avLst/>
            </a:prstGeom>
          </p:spPr>
        </p:pic>
        <p:sp>
          <p:nvSpPr>
            <p:cNvPr id="322" name="object 322"/>
            <p:cNvSpPr/>
            <p:nvPr/>
          </p:nvSpPr>
          <p:spPr>
            <a:xfrm>
              <a:off x="5450980" y="5893079"/>
              <a:ext cx="711200" cy="231775"/>
            </a:xfrm>
            <a:custGeom>
              <a:avLst/>
              <a:gdLst/>
              <a:ahLst/>
              <a:cxnLst/>
              <a:rect l="l" t="t" r="r" b="b"/>
              <a:pathLst>
                <a:path w="711200" h="231775">
                  <a:moveTo>
                    <a:pt x="135432" y="132422"/>
                  </a:moveTo>
                  <a:lnTo>
                    <a:pt x="103568" y="106426"/>
                  </a:lnTo>
                  <a:lnTo>
                    <a:pt x="53594" y="94551"/>
                  </a:lnTo>
                  <a:lnTo>
                    <a:pt x="48285" y="93294"/>
                  </a:lnTo>
                  <a:lnTo>
                    <a:pt x="44729" y="92405"/>
                  </a:lnTo>
                  <a:lnTo>
                    <a:pt x="40017" y="91452"/>
                  </a:lnTo>
                  <a:lnTo>
                    <a:pt x="36563" y="89547"/>
                  </a:lnTo>
                  <a:lnTo>
                    <a:pt x="34213" y="86690"/>
                  </a:lnTo>
                  <a:lnTo>
                    <a:pt x="31851" y="84785"/>
                  </a:lnTo>
                  <a:lnTo>
                    <a:pt x="30594" y="81927"/>
                  </a:lnTo>
                  <a:lnTo>
                    <a:pt x="30594" y="74307"/>
                  </a:lnTo>
                  <a:lnTo>
                    <a:pt x="34213" y="70497"/>
                  </a:lnTo>
                  <a:lnTo>
                    <a:pt x="65913" y="61925"/>
                  </a:lnTo>
                  <a:lnTo>
                    <a:pt x="74104" y="62280"/>
                  </a:lnTo>
                  <a:lnTo>
                    <a:pt x="102476" y="83832"/>
                  </a:lnTo>
                  <a:lnTo>
                    <a:pt x="129463" y="80022"/>
                  </a:lnTo>
                  <a:lnTo>
                    <a:pt x="105029" y="50101"/>
                  </a:lnTo>
                  <a:lnTo>
                    <a:pt x="64808" y="43827"/>
                  </a:lnTo>
                  <a:lnTo>
                    <a:pt x="55397" y="43827"/>
                  </a:lnTo>
                  <a:lnTo>
                    <a:pt x="48336" y="44780"/>
                  </a:lnTo>
                  <a:lnTo>
                    <a:pt x="40017" y="45732"/>
                  </a:lnTo>
                  <a:lnTo>
                    <a:pt x="5956" y="70497"/>
                  </a:lnTo>
                  <a:lnTo>
                    <a:pt x="4711" y="75260"/>
                  </a:lnTo>
                  <a:lnTo>
                    <a:pt x="4711" y="87642"/>
                  </a:lnTo>
                  <a:lnTo>
                    <a:pt x="5956" y="94310"/>
                  </a:lnTo>
                  <a:lnTo>
                    <a:pt x="10668" y="99072"/>
                  </a:lnTo>
                  <a:lnTo>
                    <a:pt x="14122" y="104787"/>
                  </a:lnTo>
                  <a:lnTo>
                    <a:pt x="56756" y="119507"/>
                  </a:lnTo>
                  <a:lnTo>
                    <a:pt x="81038" y="124891"/>
                  </a:lnTo>
                  <a:lnTo>
                    <a:pt x="89217" y="126707"/>
                  </a:lnTo>
                  <a:lnTo>
                    <a:pt x="95161" y="128524"/>
                  </a:lnTo>
                  <a:lnTo>
                    <a:pt x="98869" y="130517"/>
                  </a:lnTo>
                  <a:lnTo>
                    <a:pt x="103568" y="133375"/>
                  </a:lnTo>
                  <a:lnTo>
                    <a:pt x="107188" y="137185"/>
                  </a:lnTo>
                  <a:lnTo>
                    <a:pt x="107188" y="147662"/>
                  </a:lnTo>
                  <a:lnTo>
                    <a:pt x="69519" y="162902"/>
                  </a:lnTo>
                  <a:lnTo>
                    <a:pt x="60401" y="162534"/>
                  </a:lnTo>
                  <a:lnTo>
                    <a:pt x="27152" y="135280"/>
                  </a:lnTo>
                  <a:lnTo>
                    <a:pt x="0" y="139090"/>
                  </a:lnTo>
                  <a:lnTo>
                    <a:pt x="30264" y="175374"/>
                  </a:lnTo>
                  <a:lnTo>
                    <a:pt x="69519" y="181000"/>
                  </a:lnTo>
                  <a:lnTo>
                    <a:pt x="78943" y="180657"/>
                  </a:lnTo>
                  <a:lnTo>
                    <a:pt x="117170" y="169697"/>
                  </a:lnTo>
                  <a:lnTo>
                    <a:pt x="125222" y="162902"/>
                  </a:lnTo>
                  <a:lnTo>
                    <a:pt x="127114" y="160997"/>
                  </a:lnTo>
                  <a:lnTo>
                    <a:pt x="133083" y="154330"/>
                  </a:lnTo>
                  <a:lnTo>
                    <a:pt x="135432" y="146710"/>
                  </a:lnTo>
                  <a:lnTo>
                    <a:pt x="135432" y="132422"/>
                  </a:lnTo>
                  <a:close/>
                </a:path>
                <a:path w="711200" h="231775">
                  <a:moveTo>
                    <a:pt x="301472" y="46685"/>
                  </a:moveTo>
                  <a:lnTo>
                    <a:pt x="274320" y="46685"/>
                  </a:lnTo>
                  <a:lnTo>
                    <a:pt x="239014" y="122897"/>
                  </a:lnTo>
                  <a:lnTo>
                    <a:pt x="236143" y="130606"/>
                  </a:lnTo>
                  <a:lnTo>
                    <a:pt x="233197" y="138137"/>
                  </a:lnTo>
                  <a:lnTo>
                    <a:pt x="230492" y="145669"/>
                  </a:lnTo>
                  <a:lnTo>
                    <a:pt x="228333" y="153377"/>
                  </a:lnTo>
                  <a:lnTo>
                    <a:pt x="225552" y="145542"/>
                  </a:lnTo>
                  <a:lnTo>
                    <a:pt x="222504" y="137782"/>
                  </a:lnTo>
                  <a:lnTo>
                    <a:pt x="219443" y="130213"/>
                  </a:lnTo>
                  <a:lnTo>
                    <a:pt x="216560" y="122897"/>
                  </a:lnTo>
                  <a:lnTo>
                    <a:pt x="182511" y="46685"/>
                  </a:lnTo>
                  <a:lnTo>
                    <a:pt x="153009" y="46685"/>
                  </a:lnTo>
                  <a:lnTo>
                    <a:pt x="214210" y="178142"/>
                  </a:lnTo>
                  <a:lnTo>
                    <a:pt x="213118" y="181000"/>
                  </a:lnTo>
                  <a:lnTo>
                    <a:pt x="211861" y="182905"/>
                  </a:lnTo>
                  <a:lnTo>
                    <a:pt x="211861" y="183857"/>
                  </a:lnTo>
                  <a:lnTo>
                    <a:pt x="208407" y="193382"/>
                  </a:lnTo>
                  <a:lnTo>
                    <a:pt x="204800" y="198145"/>
                  </a:lnTo>
                  <a:lnTo>
                    <a:pt x="203695" y="201002"/>
                  </a:lnTo>
                  <a:lnTo>
                    <a:pt x="201345" y="203873"/>
                  </a:lnTo>
                  <a:lnTo>
                    <a:pt x="197739" y="205778"/>
                  </a:lnTo>
                  <a:lnTo>
                    <a:pt x="194284" y="207683"/>
                  </a:lnTo>
                  <a:lnTo>
                    <a:pt x="190677" y="209588"/>
                  </a:lnTo>
                  <a:lnTo>
                    <a:pt x="185966" y="210540"/>
                  </a:lnTo>
                  <a:lnTo>
                    <a:pt x="175450" y="210540"/>
                  </a:lnTo>
                  <a:lnTo>
                    <a:pt x="163677" y="208635"/>
                  </a:lnTo>
                  <a:lnTo>
                    <a:pt x="167132" y="229603"/>
                  </a:lnTo>
                  <a:lnTo>
                    <a:pt x="178904" y="231508"/>
                  </a:lnTo>
                  <a:lnTo>
                    <a:pt x="193027" y="231508"/>
                  </a:lnTo>
                  <a:lnTo>
                    <a:pt x="201345" y="230555"/>
                  </a:lnTo>
                  <a:lnTo>
                    <a:pt x="207149" y="226745"/>
                  </a:lnTo>
                  <a:lnTo>
                    <a:pt x="214210" y="222935"/>
                  </a:lnTo>
                  <a:lnTo>
                    <a:pt x="235229" y="190842"/>
                  </a:lnTo>
                  <a:lnTo>
                    <a:pt x="252730" y="153377"/>
                  </a:lnTo>
                  <a:lnTo>
                    <a:pt x="301472" y="46685"/>
                  </a:lnTo>
                  <a:close/>
                </a:path>
                <a:path w="711200" h="231775">
                  <a:moveTo>
                    <a:pt x="449770" y="132422"/>
                  </a:moveTo>
                  <a:lnTo>
                    <a:pt x="447421" y="125755"/>
                  </a:lnTo>
                  <a:lnTo>
                    <a:pt x="442709" y="120040"/>
                  </a:lnTo>
                  <a:lnTo>
                    <a:pt x="439102" y="115277"/>
                  </a:lnTo>
                  <a:lnTo>
                    <a:pt x="383857" y="98120"/>
                  </a:lnTo>
                  <a:lnTo>
                    <a:pt x="367931" y="94551"/>
                  </a:lnTo>
                  <a:lnTo>
                    <a:pt x="362623" y="93294"/>
                  </a:lnTo>
                  <a:lnTo>
                    <a:pt x="359067" y="92405"/>
                  </a:lnTo>
                  <a:lnTo>
                    <a:pt x="354355" y="91452"/>
                  </a:lnTo>
                  <a:lnTo>
                    <a:pt x="350901" y="89547"/>
                  </a:lnTo>
                  <a:lnTo>
                    <a:pt x="348551" y="86690"/>
                  </a:lnTo>
                  <a:lnTo>
                    <a:pt x="347294" y="84785"/>
                  </a:lnTo>
                  <a:lnTo>
                    <a:pt x="346189" y="81927"/>
                  </a:lnTo>
                  <a:lnTo>
                    <a:pt x="346189" y="74307"/>
                  </a:lnTo>
                  <a:lnTo>
                    <a:pt x="381508" y="61925"/>
                  </a:lnTo>
                  <a:lnTo>
                    <a:pt x="392023" y="61925"/>
                  </a:lnTo>
                  <a:lnTo>
                    <a:pt x="400342" y="63830"/>
                  </a:lnTo>
                  <a:lnTo>
                    <a:pt x="406146" y="67640"/>
                  </a:lnTo>
                  <a:lnTo>
                    <a:pt x="412102" y="71450"/>
                  </a:lnTo>
                  <a:lnTo>
                    <a:pt x="415556" y="76212"/>
                  </a:lnTo>
                  <a:lnTo>
                    <a:pt x="416814" y="83832"/>
                  </a:lnTo>
                  <a:lnTo>
                    <a:pt x="443801" y="80022"/>
                  </a:lnTo>
                  <a:lnTo>
                    <a:pt x="439102" y="64782"/>
                  </a:lnTo>
                  <a:lnTo>
                    <a:pt x="436270" y="61925"/>
                  </a:lnTo>
                  <a:lnTo>
                    <a:pt x="429679" y="55257"/>
                  </a:lnTo>
                  <a:lnTo>
                    <a:pt x="388416" y="44018"/>
                  </a:lnTo>
                  <a:lnTo>
                    <a:pt x="379145" y="43827"/>
                  </a:lnTo>
                  <a:lnTo>
                    <a:pt x="370827" y="43827"/>
                  </a:lnTo>
                  <a:lnTo>
                    <a:pt x="332066" y="56210"/>
                  </a:lnTo>
                  <a:lnTo>
                    <a:pt x="319049" y="75260"/>
                  </a:lnTo>
                  <a:lnTo>
                    <a:pt x="319049" y="87642"/>
                  </a:lnTo>
                  <a:lnTo>
                    <a:pt x="349910" y="113779"/>
                  </a:lnTo>
                  <a:lnTo>
                    <a:pt x="395376" y="124891"/>
                  </a:lnTo>
                  <a:lnTo>
                    <a:pt x="403555" y="126707"/>
                  </a:lnTo>
                  <a:lnTo>
                    <a:pt x="409498" y="128524"/>
                  </a:lnTo>
                  <a:lnTo>
                    <a:pt x="413207" y="130517"/>
                  </a:lnTo>
                  <a:lnTo>
                    <a:pt x="419163" y="133375"/>
                  </a:lnTo>
                  <a:lnTo>
                    <a:pt x="421525" y="137185"/>
                  </a:lnTo>
                  <a:lnTo>
                    <a:pt x="421525" y="147662"/>
                  </a:lnTo>
                  <a:lnTo>
                    <a:pt x="383857" y="162902"/>
                  </a:lnTo>
                  <a:lnTo>
                    <a:pt x="374751" y="162534"/>
                  </a:lnTo>
                  <a:lnTo>
                    <a:pt x="341490" y="135280"/>
                  </a:lnTo>
                  <a:lnTo>
                    <a:pt x="314337" y="139090"/>
                  </a:lnTo>
                  <a:lnTo>
                    <a:pt x="345059" y="175374"/>
                  </a:lnTo>
                  <a:lnTo>
                    <a:pt x="383857" y="181000"/>
                  </a:lnTo>
                  <a:lnTo>
                    <a:pt x="393280" y="180657"/>
                  </a:lnTo>
                  <a:lnTo>
                    <a:pt x="431914" y="169697"/>
                  </a:lnTo>
                  <a:lnTo>
                    <a:pt x="439750" y="162902"/>
                  </a:lnTo>
                  <a:lnTo>
                    <a:pt x="447421" y="154330"/>
                  </a:lnTo>
                  <a:lnTo>
                    <a:pt x="449770" y="146710"/>
                  </a:lnTo>
                  <a:lnTo>
                    <a:pt x="449770" y="132422"/>
                  </a:lnTo>
                  <a:close/>
                </a:path>
                <a:path w="711200" h="231775">
                  <a:moveTo>
                    <a:pt x="547382" y="178142"/>
                  </a:moveTo>
                  <a:lnTo>
                    <a:pt x="542899" y="159092"/>
                  </a:lnTo>
                  <a:lnTo>
                    <a:pt x="542671" y="158140"/>
                  </a:lnTo>
                  <a:lnTo>
                    <a:pt x="537972" y="159092"/>
                  </a:lnTo>
                  <a:lnTo>
                    <a:pt x="523836" y="159092"/>
                  </a:lnTo>
                  <a:lnTo>
                    <a:pt x="521487" y="157187"/>
                  </a:lnTo>
                  <a:lnTo>
                    <a:pt x="519137" y="156235"/>
                  </a:lnTo>
                  <a:lnTo>
                    <a:pt x="518033" y="155282"/>
                  </a:lnTo>
                  <a:lnTo>
                    <a:pt x="516775" y="153377"/>
                  </a:lnTo>
                  <a:lnTo>
                    <a:pt x="515683" y="151472"/>
                  </a:lnTo>
                  <a:lnTo>
                    <a:pt x="515683" y="63830"/>
                  </a:lnTo>
                  <a:lnTo>
                    <a:pt x="542671" y="63830"/>
                  </a:lnTo>
                  <a:lnTo>
                    <a:pt x="542671" y="46685"/>
                  </a:lnTo>
                  <a:lnTo>
                    <a:pt x="515683" y="46685"/>
                  </a:lnTo>
                  <a:lnTo>
                    <a:pt x="515683" y="0"/>
                  </a:lnTo>
                  <a:lnTo>
                    <a:pt x="487438" y="13335"/>
                  </a:lnTo>
                  <a:lnTo>
                    <a:pt x="487438" y="46685"/>
                  </a:lnTo>
                  <a:lnTo>
                    <a:pt x="467347" y="46685"/>
                  </a:lnTo>
                  <a:lnTo>
                    <a:pt x="467347" y="63830"/>
                  </a:lnTo>
                  <a:lnTo>
                    <a:pt x="487438" y="63830"/>
                  </a:lnTo>
                  <a:lnTo>
                    <a:pt x="487438" y="140042"/>
                  </a:lnTo>
                  <a:lnTo>
                    <a:pt x="487641" y="149148"/>
                  </a:lnTo>
                  <a:lnTo>
                    <a:pt x="515683" y="180047"/>
                  </a:lnTo>
                  <a:lnTo>
                    <a:pt x="532155" y="180047"/>
                  </a:lnTo>
                  <a:lnTo>
                    <a:pt x="539216" y="179095"/>
                  </a:lnTo>
                  <a:lnTo>
                    <a:pt x="547382" y="178142"/>
                  </a:lnTo>
                  <a:close/>
                </a:path>
                <a:path w="711200" h="231775">
                  <a:moveTo>
                    <a:pt x="711060" y="112407"/>
                  </a:moveTo>
                  <a:lnTo>
                    <a:pt x="710018" y="100025"/>
                  </a:lnTo>
                  <a:lnTo>
                    <a:pt x="709764" y="96888"/>
                  </a:lnTo>
                  <a:lnTo>
                    <a:pt x="705929" y="83235"/>
                  </a:lnTo>
                  <a:lnTo>
                    <a:pt x="699681" y="71551"/>
                  </a:lnTo>
                  <a:lnTo>
                    <a:pt x="691134" y="61925"/>
                  </a:lnTo>
                  <a:lnTo>
                    <a:pt x="681723" y="55219"/>
                  </a:lnTo>
                  <a:lnTo>
                    <a:pt x="681723" y="100025"/>
                  </a:lnTo>
                  <a:lnTo>
                    <a:pt x="591007" y="100025"/>
                  </a:lnTo>
                  <a:lnTo>
                    <a:pt x="612432" y="67957"/>
                  </a:lnTo>
                  <a:lnTo>
                    <a:pt x="636993" y="61925"/>
                  </a:lnTo>
                  <a:lnTo>
                    <a:pt x="647128" y="62649"/>
                  </a:lnTo>
                  <a:lnTo>
                    <a:pt x="678154" y="85026"/>
                  </a:lnTo>
                  <a:lnTo>
                    <a:pt x="681723" y="100025"/>
                  </a:lnTo>
                  <a:lnTo>
                    <a:pt x="681723" y="55219"/>
                  </a:lnTo>
                  <a:lnTo>
                    <a:pt x="679843" y="53873"/>
                  </a:lnTo>
                  <a:lnTo>
                    <a:pt x="667118" y="48234"/>
                  </a:lnTo>
                  <a:lnTo>
                    <a:pt x="652868" y="44907"/>
                  </a:lnTo>
                  <a:lnTo>
                    <a:pt x="636993" y="43827"/>
                  </a:lnTo>
                  <a:lnTo>
                    <a:pt x="620852" y="44907"/>
                  </a:lnTo>
                  <a:lnTo>
                    <a:pt x="581596" y="61925"/>
                  </a:lnTo>
                  <a:lnTo>
                    <a:pt x="561733" y="97828"/>
                  </a:lnTo>
                  <a:lnTo>
                    <a:pt x="560412" y="113372"/>
                  </a:lnTo>
                  <a:lnTo>
                    <a:pt x="561733" y="128765"/>
                  </a:lnTo>
                  <a:lnTo>
                    <a:pt x="581596" y="163855"/>
                  </a:lnTo>
                  <a:lnTo>
                    <a:pt x="621322" y="179933"/>
                  </a:lnTo>
                  <a:lnTo>
                    <a:pt x="638086" y="181000"/>
                  </a:lnTo>
                  <a:lnTo>
                    <a:pt x="652272" y="180301"/>
                  </a:lnTo>
                  <a:lnTo>
                    <a:pt x="693508" y="164274"/>
                  </a:lnTo>
                  <a:lnTo>
                    <a:pt x="694829" y="162902"/>
                  </a:lnTo>
                  <a:lnTo>
                    <a:pt x="700633" y="156959"/>
                  </a:lnTo>
                  <a:lnTo>
                    <a:pt x="706221" y="148564"/>
                  </a:lnTo>
                  <a:lnTo>
                    <a:pt x="709968" y="139090"/>
                  </a:lnTo>
                  <a:lnTo>
                    <a:pt x="681723" y="136232"/>
                  </a:lnTo>
                  <a:lnTo>
                    <a:pt x="678611" y="142849"/>
                  </a:lnTo>
                  <a:lnTo>
                    <a:pt x="674776" y="148374"/>
                  </a:lnTo>
                  <a:lnTo>
                    <a:pt x="639343" y="162902"/>
                  </a:lnTo>
                  <a:lnTo>
                    <a:pt x="629196" y="162191"/>
                  </a:lnTo>
                  <a:lnTo>
                    <a:pt x="594385" y="137312"/>
                  </a:lnTo>
                  <a:lnTo>
                    <a:pt x="589749" y="118135"/>
                  </a:lnTo>
                  <a:lnTo>
                    <a:pt x="711060" y="118135"/>
                  </a:lnTo>
                  <a:lnTo>
                    <a:pt x="711060" y="112407"/>
                  </a:lnTo>
                  <a:close/>
                </a:path>
              </a:pathLst>
            </a:custGeom>
            <a:solidFill>
              <a:srgbClr val="000000"/>
            </a:solidFill>
          </p:spPr>
          <p:txBody>
            <a:bodyPr wrap="square" lIns="0" tIns="0" rIns="0" bIns="0" rtlCol="0"/>
            <a:lstStyle/>
            <a:p>
              <a:endParaRPr/>
            </a:p>
          </p:txBody>
        </p:sp>
        <p:pic>
          <p:nvPicPr>
            <p:cNvPr id="323" name="object 323"/>
            <p:cNvPicPr/>
            <p:nvPr/>
          </p:nvPicPr>
          <p:blipFill>
            <a:blip r:embed="rId239" cstate="print"/>
            <a:stretch>
              <a:fillRect/>
            </a:stretch>
          </p:blipFill>
          <p:spPr>
            <a:xfrm>
              <a:off x="6196262" y="5936898"/>
              <a:ext cx="220021" cy="134321"/>
            </a:xfrm>
            <a:prstGeom prst="rect">
              <a:avLst/>
            </a:prstGeom>
          </p:spPr>
        </p:pic>
        <p:pic>
          <p:nvPicPr>
            <p:cNvPr id="324" name="object 324"/>
            <p:cNvPicPr/>
            <p:nvPr/>
          </p:nvPicPr>
          <p:blipFill>
            <a:blip r:embed="rId240" cstate="print"/>
            <a:stretch>
              <a:fillRect/>
            </a:stretch>
          </p:blipFill>
          <p:spPr>
            <a:xfrm>
              <a:off x="7572415" y="5886400"/>
              <a:ext cx="198992" cy="187677"/>
            </a:xfrm>
            <a:prstGeom prst="rect">
              <a:avLst/>
            </a:prstGeom>
          </p:spPr>
        </p:pic>
        <p:pic>
          <p:nvPicPr>
            <p:cNvPr id="325" name="object 325"/>
            <p:cNvPicPr/>
            <p:nvPr/>
          </p:nvPicPr>
          <p:blipFill>
            <a:blip r:embed="rId241" cstate="print"/>
            <a:stretch>
              <a:fillRect/>
            </a:stretch>
          </p:blipFill>
          <p:spPr>
            <a:xfrm>
              <a:off x="7804363" y="5889258"/>
              <a:ext cx="132923" cy="181962"/>
            </a:xfrm>
            <a:prstGeom prst="rect">
              <a:avLst/>
            </a:prstGeom>
          </p:spPr>
        </p:pic>
        <p:pic>
          <p:nvPicPr>
            <p:cNvPr id="326" name="object 326"/>
            <p:cNvPicPr/>
            <p:nvPr/>
          </p:nvPicPr>
          <p:blipFill>
            <a:blip r:embed="rId242" cstate="print"/>
            <a:stretch>
              <a:fillRect/>
            </a:stretch>
          </p:blipFill>
          <p:spPr>
            <a:xfrm>
              <a:off x="7970400" y="5936898"/>
              <a:ext cx="150656" cy="137179"/>
            </a:xfrm>
            <a:prstGeom prst="rect">
              <a:avLst/>
            </a:prstGeom>
          </p:spPr>
        </p:pic>
        <p:pic>
          <p:nvPicPr>
            <p:cNvPr id="327" name="object 327"/>
            <p:cNvPicPr/>
            <p:nvPr/>
          </p:nvPicPr>
          <p:blipFill>
            <a:blip r:embed="rId243" cstate="print"/>
            <a:stretch>
              <a:fillRect/>
            </a:stretch>
          </p:blipFill>
          <p:spPr>
            <a:xfrm>
              <a:off x="8155111" y="5936898"/>
              <a:ext cx="131824" cy="134321"/>
            </a:xfrm>
            <a:prstGeom prst="rect">
              <a:avLst/>
            </a:prstGeom>
          </p:spPr>
        </p:pic>
        <p:pic>
          <p:nvPicPr>
            <p:cNvPr id="328" name="object 328"/>
            <p:cNvPicPr/>
            <p:nvPr/>
          </p:nvPicPr>
          <p:blipFill>
            <a:blip r:embed="rId244" cstate="print"/>
            <a:stretch>
              <a:fillRect/>
            </a:stretch>
          </p:blipFill>
          <p:spPr>
            <a:xfrm>
              <a:off x="8318793" y="5936898"/>
              <a:ext cx="143594" cy="187677"/>
            </a:xfrm>
            <a:prstGeom prst="rect">
              <a:avLst/>
            </a:prstGeom>
          </p:spPr>
        </p:pic>
        <p:sp>
          <p:nvSpPr>
            <p:cNvPr id="329" name="object 329"/>
            <p:cNvSpPr/>
            <p:nvPr/>
          </p:nvSpPr>
          <p:spPr>
            <a:xfrm>
              <a:off x="8504758" y="5889269"/>
              <a:ext cx="28575" cy="182245"/>
            </a:xfrm>
            <a:custGeom>
              <a:avLst/>
              <a:gdLst/>
              <a:ahLst/>
              <a:cxnLst/>
              <a:rect l="l" t="t" r="r" b="b"/>
              <a:pathLst>
                <a:path w="28575" h="182245">
                  <a:moveTo>
                    <a:pt x="28244" y="50495"/>
                  </a:moveTo>
                  <a:lnTo>
                    <a:pt x="0" y="50495"/>
                  </a:lnTo>
                  <a:lnTo>
                    <a:pt x="0" y="181952"/>
                  </a:lnTo>
                  <a:lnTo>
                    <a:pt x="28244" y="181952"/>
                  </a:lnTo>
                  <a:lnTo>
                    <a:pt x="28244" y="50495"/>
                  </a:lnTo>
                  <a:close/>
                </a:path>
                <a:path w="28575" h="182245">
                  <a:moveTo>
                    <a:pt x="28244" y="0"/>
                  </a:moveTo>
                  <a:lnTo>
                    <a:pt x="0" y="0"/>
                  </a:lnTo>
                  <a:lnTo>
                    <a:pt x="0" y="25730"/>
                  </a:lnTo>
                  <a:lnTo>
                    <a:pt x="28244" y="25730"/>
                  </a:lnTo>
                  <a:lnTo>
                    <a:pt x="28244" y="0"/>
                  </a:lnTo>
                  <a:close/>
                </a:path>
              </a:pathLst>
            </a:custGeom>
            <a:solidFill>
              <a:srgbClr val="000000"/>
            </a:solidFill>
          </p:spPr>
          <p:txBody>
            <a:bodyPr wrap="square" lIns="0" tIns="0" rIns="0" bIns="0" rtlCol="0"/>
            <a:lstStyle/>
            <a:p>
              <a:endParaRPr/>
            </a:p>
          </p:txBody>
        </p:sp>
        <p:pic>
          <p:nvPicPr>
            <p:cNvPr id="330" name="object 330"/>
            <p:cNvPicPr/>
            <p:nvPr/>
          </p:nvPicPr>
          <p:blipFill>
            <a:blip r:embed="rId245" cstate="print"/>
            <a:stretch>
              <a:fillRect/>
            </a:stretch>
          </p:blipFill>
          <p:spPr>
            <a:xfrm>
              <a:off x="8574282" y="5936898"/>
              <a:ext cx="132923" cy="134321"/>
            </a:xfrm>
            <a:prstGeom prst="rect">
              <a:avLst/>
            </a:prstGeom>
          </p:spPr>
        </p:pic>
        <p:pic>
          <p:nvPicPr>
            <p:cNvPr id="331" name="object 331"/>
            <p:cNvPicPr/>
            <p:nvPr/>
          </p:nvPicPr>
          <p:blipFill>
            <a:blip r:embed="rId246" cstate="print"/>
            <a:stretch>
              <a:fillRect/>
            </a:stretch>
          </p:blipFill>
          <p:spPr>
            <a:xfrm>
              <a:off x="8996905" y="5936898"/>
              <a:ext cx="135433" cy="137179"/>
            </a:xfrm>
            <a:prstGeom prst="rect">
              <a:avLst/>
            </a:prstGeom>
          </p:spPr>
        </p:pic>
        <p:pic>
          <p:nvPicPr>
            <p:cNvPr id="332" name="object 332"/>
            <p:cNvPicPr/>
            <p:nvPr/>
          </p:nvPicPr>
          <p:blipFill>
            <a:blip r:embed="rId247" cstate="print"/>
            <a:stretch>
              <a:fillRect/>
            </a:stretch>
          </p:blipFill>
          <p:spPr>
            <a:xfrm>
              <a:off x="8739062" y="5936898"/>
              <a:ext cx="143594" cy="187677"/>
            </a:xfrm>
            <a:prstGeom prst="rect">
              <a:avLst/>
            </a:prstGeom>
          </p:spPr>
        </p:pic>
        <p:pic>
          <p:nvPicPr>
            <p:cNvPr id="333" name="object 333"/>
            <p:cNvPicPr/>
            <p:nvPr/>
          </p:nvPicPr>
          <p:blipFill>
            <a:blip r:embed="rId248" cstate="print"/>
            <a:stretch>
              <a:fillRect/>
            </a:stretch>
          </p:blipFill>
          <p:spPr>
            <a:xfrm>
              <a:off x="9154623" y="5936898"/>
              <a:ext cx="153010" cy="137179"/>
            </a:xfrm>
            <a:prstGeom prst="rect">
              <a:avLst/>
            </a:prstGeom>
          </p:spPr>
        </p:pic>
        <p:pic>
          <p:nvPicPr>
            <p:cNvPr id="334" name="object 334"/>
            <p:cNvPicPr/>
            <p:nvPr/>
          </p:nvPicPr>
          <p:blipFill>
            <a:blip r:embed="rId249" cstate="print"/>
            <a:stretch>
              <a:fillRect/>
            </a:stretch>
          </p:blipFill>
          <p:spPr>
            <a:xfrm>
              <a:off x="9332429" y="5936898"/>
              <a:ext cx="142495" cy="137179"/>
            </a:xfrm>
            <a:prstGeom prst="rect">
              <a:avLst/>
            </a:prstGeom>
          </p:spPr>
        </p:pic>
        <p:sp>
          <p:nvSpPr>
            <p:cNvPr id="335" name="object 335"/>
            <p:cNvSpPr/>
            <p:nvPr/>
          </p:nvSpPr>
          <p:spPr>
            <a:xfrm>
              <a:off x="9498457" y="5889269"/>
              <a:ext cx="28575" cy="182245"/>
            </a:xfrm>
            <a:custGeom>
              <a:avLst/>
              <a:gdLst/>
              <a:ahLst/>
              <a:cxnLst/>
              <a:rect l="l" t="t" r="r" b="b"/>
              <a:pathLst>
                <a:path w="28575" h="182245">
                  <a:moveTo>
                    <a:pt x="28244" y="50495"/>
                  </a:moveTo>
                  <a:lnTo>
                    <a:pt x="0" y="50495"/>
                  </a:lnTo>
                  <a:lnTo>
                    <a:pt x="0" y="181952"/>
                  </a:lnTo>
                  <a:lnTo>
                    <a:pt x="28244" y="181952"/>
                  </a:lnTo>
                  <a:lnTo>
                    <a:pt x="28244" y="50495"/>
                  </a:lnTo>
                  <a:close/>
                </a:path>
                <a:path w="28575" h="182245">
                  <a:moveTo>
                    <a:pt x="28244" y="0"/>
                  </a:moveTo>
                  <a:lnTo>
                    <a:pt x="0" y="0"/>
                  </a:lnTo>
                  <a:lnTo>
                    <a:pt x="0" y="25730"/>
                  </a:lnTo>
                  <a:lnTo>
                    <a:pt x="28244" y="25730"/>
                  </a:lnTo>
                  <a:lnTo>
                    <a:pt x="28244" y="0"/>
                  </a:lnTo>
                  <a:close/>
                </a:path>
              </a:pathLst>
            </a:custGeom>
            <a:solidFill>
              <a:srgbClr val="000000"/>
            </a:solidFill>
          </p:spPr>
          <p:txBody>
            <a:bodyPr wrap="square" lIns="0" tIns="0" rIns="0" bIns="0" rtlCol="0"/>
            <a:lstStyle/>
            <a:p>
              <a:endParaRPr/>
            </a:p>
          </p:txBody>
        </p:sp>
        <p:pic>
          <p:nvPicPr>
            <p:cNvPr id="336" name="object 336"/>
            <p:cNvPicPr/>
            <p:nvPr/>
          </p:nvPicPr>
          <p:blipFill>
            <a:blip r:embed="rId250" cstate="print"/>
            <a:stretch>
              <a:fillRect/>
            </a:stretch>
          </p:blipFill>
          <p:spPr>
            <a:xfrm>
              <a:off x="9558414" y="5936898"/>
              <a:ext cx="150656" cy="137179"/>
            </a:xfrm>
            <a:prstGeom prst="rect">
              <a:avLst/>
            </a:prstGeom>
          </p:spPr>
        </p:pic>
        <p:sp>
          <p:nvSpPr>
            <p:cNvPr id="337" name="object 337"/>
            <p:cNvSpPr/>
            <p:nvPr/>
          </p:nvSpPr>
          <p:spPr>
            <a:xfrm>
              <a:off x="9743282" y="5889258"/>
              <a:ext cx="27305" cy="182245"/>
            </a:xfrm>
            <a:custGeom>
              <a:avLst/>
              <a:gdLst/>
              <a:ahLst/>
              <a:cxnLst/>
              <a:rect l="l" t="t" r="r" b="b"/>
              <a:pathLst>
                <a:path w="27304" h="182245">
                  <a:moveTo>
                    <a:pt x="26992" y="0"/>
                  </a:moveTo>
                  <a:lnTo>
                    <a:pt x="0" y="0"/>
                  </a:lnTo>
                  <a:lnTo>
                    <a:pt x="0" y="181962"/>
                  </a:lnTo>
                  <a:lnTo>
                    <a:pt x="26992" y="181962"/>
                  </a:lnTo>
                  <a:lnTo>
                    <a:pt x="26992" y="0"/>
                  </a:lnTo>
                  <a:close/>
                </a:path>
              </a:pathLst>
            </a:custGeom>
            <a:solidFill>
              <a:srgbClr val="000000"/>
            </a:solidFill>
          </p:spPr>
          <p:txBody>
            <a:bodyPr wrap="square" lIns="0" tIns="0" rIns="0" bIns="0" rtlCol="0"/>
            <a:lstStyle/>
            <a:p>
              <a:endParaRPr/>
            </a:p>
          </p:txBody>
        </p:sp>
        <p:pic>
          <p:nvPicPr>
            <p:cNvPr id="338" name="object 338"/>
            <p:cNvPicPr/>
            <p:nvPr/>
          </p:nvPicPr>
          <p:blipFill>
            <a:blip r:embed="rId251" cstate="print"/>
            <a:stretch>
              <a:fillRect/>
            </a:stretch>
          </p:blipFill>
          <p:spPr>
            <a:xfrm>
              <a:off x="7566452" y="6198887"/>
              <a:ext cx="233203" cy="181009"/>
            </a:xfrm>
            <a:prstGeom prst="rect">
              <a:avLst/>
            </a:prstGeom>
          </p:spPr>
        </p:pic>
        <p:pic>
          <p:nvPicPr>
            <p:cNvPr id="339" name="object 339"/>
            <p:cNvPicPr/>
            <p:nvPr/>
          </p:nvPicPr>
          <p:blipFill>
            <a:blip r:embed="rId252" cstate="print"/>
            <a:stretch>
              <a:fillRect/>
            </a:stretch>
          </p:blipFill>
          <p:spPr>
            <a:xfrm>
              <a:off x="7821940" y="6241751"/>
              <a:ext cx="236656" cy="138144"/>
            </a:xfrm>
            <a:prstGeom prst="rect">
              <a:avLst/>
            </a:prstGeom>
          </p:spPr>
        </p:pic>
        <p:pic>
          <p:nvPicPr>
            <p:cNvPr id="340" name="object 340"/>
            <p:cNvPicPr/>
            <p:nvPr/>
          </p:nvPicPr>
          <p:blipFill>
            <a:blip r:embed="rId253" cstate="print"/>
            <a:stretch>
              <a:fillRect/>
            </a:stretch>
          </p:blipFill>
          <p:spPr>
            <a:xfrm>
              <a:off x="8093907" y="6198887"/>
              <a:ext cx="230692" cy="181009"/>
            </a:xfrm>
            <a:prstGeom prst="rect">
              <a:avLst/>
            </a:prstGeom>
          </p:spPr>
        </p:pic>
        <p:pic>
          <p:nvPicPr>
            <p:cNvPr id="341" name="object 341"/>
            <p:cNvPicPr/>
            <p:nvPr/>
          </p:nvPicPr>
          <p:blipFill>
            <a:blip r:embed="rId254" cstate="print"/>
            <a:stretch>
              <a:fillRect/>
            </a:stretch>
          </p:blipFill>
          <p:spPr>
            <a:xfrm>
              <a:off x="8348296" y="6244609"/>
              <a:ext cx="131824" cy="135287"/>
            </a:xfrm>
            <a:prstGeom prst="rect">
              <a:avLst/>
            </a:prstGeom>
          </p:spPr>
        </p:pic>
        <p:pic>
          <p:nvPicPr>
            <p:cNvPr id="342" name="object 342"/>
            <p:cNvPicPr/>
            <p:nvPr/>
          </p:nvPicPr>
          <p:blipFill>
            <a:blip r:embed="rId255" cstate="print"/>
            <a:stretch>
              <a:fillRect/>
            </a:stretch>
          </p:blipFill>
          <p:spPr>
            <a:xfrm>
              <a:off x="8523592" y="6241751"/>
              <a:ext cx="243718" cy="138144"/>
            </a:xfrm>
            <a:prstGeom prst="rect">
              <a:avLst/>
            </a:prstGeom>
          </p:spPr>
        </p:pic>
        <p:pic>
          <p:nvPicPr>
            <p:cNvPr id="343" name="object 343"/>
            <p:cNvPicPr/>
            <p:nvPr/>
          </p:nvPicPr>
          <p:blipFill>
            <a:blip r:embed="rId256" cstate="print"/>
            <a:stretch>
              <a:fillRect/>
            </a:stretch>
          </p:blipFill>
          <p:spPr>
            <a:xfrm>
              <a:off x="8873241" y="6241751"/>
              <a:ext cx="149558" cy="138144"/>
            </a:xfrm>
            <a:prstGeom prst="rect">
              <a:avLst/>
            </a:prstGeom>
          </p:spPr>
        </p:pic>
        <p:pic>
          <p:nvPicPr>
            <p:cNvPr id="344" name="object 344"/>
            <p:cNvPicPr/>
            <p:nvPr/>
          </p:nvPicPr>
          <p:blipFill>
            <a:blip r:embed="rId257" cstate="print"/>
            <a:stretch>
              <a:fillRect/>
            </a:stretch>
          </p:blipFill>
          <p:spPr>
            <a:xfrm>
              <a:off x="9056853" y="6241751"/>
              <a:ext cx="133079" cy="135287"/>
            </a:xfrm>
            <a:prstGeom prst="rect">
              <a:avLst/>
            </a:prstGeom>
          </p:spPr>
        </p:pic>
        <p:pic>
          <p:nvPicPr>
            <p:cNvPr id="345" name="object 345"/>
            <p:cNvPicPr/>
            <p:nvPr/>
          </p:nvPicPr>
          <p:blipFill>
            <a:blip r:embed="rId258" cstate="print"/>
            <a:stretch>
              <a:fillRect/>
            </a:stretch>
          </p:blipFill>
          <p:spPr>
            <a:xfrm>
              <a:off x="9222889" y="6194124"/>
              <a:ext cx="141240" cy="185772"/>
            </a:xfrm>
            <a:prstGeom prst="rect">
              <a:avLst/>
            </a:prstGeom>
          </p:spPr>
        </p:pic>
        <p:pic>
          <p:nvPicPr>
            <p:cNvPr id="346" name="object 346"/>
            <p:cNvPicPr/>
            <p:nvPr/>
          </p:nvPicPr>
          <p:blipFill>
            <a:blip r:embed="rId259" cstate="print"/>
            <a:stretch>
              <a:fillRect/>
            </a:stretch>
          </p:blipFill>
          <p:spPr>
            <a:xfrm>
              <a:off x="9483086" y="6198887"/>
              <a:ext cx="336623" cy="181009"/>
            </a:xfrm>
            <a:prstGeom prst="rect">
              <a:avLst/>
            </a:prstGeom>
          </p:spPr>
        </p:pic>
        <p:sp>
          <p:nvSpPr>
            <p:cNvPr id="347" name="object 347"/>
            <p:cNvSpPr/>
            <p:nvPr/>
          </p:nvSpPr>
          <p:spPr>
            <a:xfrm>
              <a:off x="9840887" y="6194132"/>
              <a:ext cx="28575" cy="183515"/>
            </a:xfrm>
            <a:custGeom>
              <a:avLst/>
              <a:gdLst/>
              <a:ahLst/>
              <a:cxnLst/>
              <a:rect l="l" t="t" r="r" b="b"/>
              <a:pathLst>
                <a:path w="28575" h="183514">
                  <a:moveTo>
                    <a:pt x="28409" y="50482"/>
                  </a:moveTo>
                  <a:lnTo>
                    <a:pt x="0" y="50482"/>
                  </a:lnTo>
                  <a:lnTo>
                    <a:pt x="0" y="182918"/>
                  </a:lnTo>
                  <a:lnTo>
                    <a:pt x="28409" y="182918"/>
                  </a:lnTo>
                  <a:lnTo>
                    <a:pt x="28409" y="50482"/>
                  </a:lnTo>
                  <a:close/>
                </a:path>
                <a:path w="28575" h="183514">
                  <a:moveTo>
                    <a:pt x="28409" y="0"/>
                  </a:moveTo>
                  <a:lnTo>
                    <a:pt x="0" y="0"/>
                  </a:lnTo>
                  <a:lnTo>
                    <a:pt x="0" y="25717"/>
                  </a:lnTo>
                  <a:lnTo>
                    <a:pt x="28409" y="25717"/>
                  </a:lnTo>
                  <a:lnTo>
                    <a:pt x="28409" y="0"/>
                  </a:lnTo>
                  <a:close/>
                </a:path>
              </a:pathLst>
            </a:custGeom>
            <a:solidFill>
              <a:srgbClr val="000000"/>
            </a:solidFill>
          </p:spPr>
          <p:txBody>
            <a:bodyPr wrap="square" lIns="0" tIns="0" rIns="0" bIns="0" rtlCol="0"/>
            <a:lstStyle/>
            <a:p>
              <a:endParaRPr/>
            </a:p>
          </p:txBody>
        </p:sp>
        <p:pic>
          <p:nvPicPr>
            <p:cNvPr id="348" name="object 348"/>
            <p:cNvPicPr/>
            <p:nvPr/>
          </p:nvPicPr>
          <p:blipFill>
            <a:blip r:embed="rId260" cstate="print"/>
            <a:stretch>
              <a:fillRect/>
            </a:stretch>
          </p:blipFill>
          <p:spPr>
            <a:xfrm>
              <a:off x="9895194" y="6198887"/>
              <a:ext cx="80036" cy="179104"/>
            </a:xfrm>
            <a:prstGeom prst="rect">
              <a:avLst/>
            </a:prstGeom>
          </p:spPr>
        </p:pic>
        <p:pic>
          <p:nvPicPr>
            <p:cNvPr id="349" name="object 349"/>
            <p:cNvPicPr/>
            <p:nvPr/>
          </p:nvPicPr>
          <p:blipFill>
            <a:blip r:embed="rId261" cstate="print"/>
            <a:stretch>
              <a:fillRect/>
            </a:stretch>
          </p:blipFill>
          <p:spPr>
            <a:xfrm>
              <a:off x="9996417" y="6244609"/>
              <a:ext cx="131824" cy="135287"/>
            </a:xfrm>
            <a:prstGeom prst="rect">
              <a:avLst/>
            </a:prstGeom>
          </p:spPr>
        </p:pic>
        <p:pic>
          <p:nvPicPr>
            <p:cNvPr id="350" name="object 350"/>
            <p:cNvPicPr/>
            <p:nvPr/>
          </p:nvPicPr>
          <p:blipFill>
            <a:blip r:embed="rId262" cstate="print"/>
            <a:stretch>
              <a:fillRect/>
            </a:stretch>
          </p:blipFill>
          <p:spPr>
            <a:xfrm>
              <a:off x="10162296" y="6194124"/>
              <a:ext cx="141397" cy="185772"/>
            </a:xfrm>
            <a:prstGeom prst="rect">
              <a:avLst/>
            </a:prstGeom>
          </p:spPr>
        </p:pic>
        <p:pic>
          <p:nvPicPr>
            <p:cNvPr id="351" name="object 351"/>
            <p:cNvPicPr/>
            <p:nvPr/>
          </p:nvPicPr>
          <p:blipFill>
            <a:blip r:embed="rId263" cstate="print"/>
            <a:stretch>
              <a:fillRect/>
            </a:stretch>
          </p:blipFill>
          <p:spPr>
            <a:xfrm>
              <a:off x="10337748" y="6241751"/>
              <a:ext cx="150656" cy="138144"/>
            </a:xfrm>
            <a:prstGeom prst="rect">
              <a:avLst/>
            </a:prstGeom>
          </p:spPr>
        </p:pic>
        <p:pic>
          <p:nvPicPr>
            <p:cNvPr id="352" name="object 352"/>
            <p:cNvPicPr/>
            <p:nvPr/>
          </p:nvPicPr>
          <p:blipFill>
            <a:blip r:embed="rId264" cstate="print"/>
            <a:stretch>
              <a:fillRect/>
            </a:stretch>
          </p:blipFill>
          <p:spPr>
            <a:xfrm>
              <a:off x="10510846" y="6241751"/>
              <a:ext cx="135433" cy="138144"/>
            </a:xfrm>
            <a:prstGeom prst="rect">
              <a:avLst/>
            </a:prstGeom>
          </p:spPr>
        </p:pic>
        <p:sp>
          <p:nvSpPr>
            <p:cNvPr id="353" name="object 353"/>
            <p:cNvSpPr/>
            <p:nvPr/>
          </p:nvSpPr>
          <p:spPr>
            <a:xfrm>
              <a:off x="1215263" y="571448"/>
              <a:ext cx="9902190" cy="629285"/>
            </a:xfrm>
            <a:custGeom>
              <a:avLst/>
              <a:gdLst/>
              <a:ahLst/>
              <a:cxnLst/>
              <a:rect l="l" t="t" r="r" b="b"/>
              <a:pathLst>
                <a:path w="9902190" h="629285">
                  <a:moveTo>
                    <a:pt x="133019" y="527710"/>
                  </a:moveTo>
                  <a:lnTo>
                    <a:pt x="100507" y="499694"/>
                  </a:lnTo>
                  <a:lnTo>
                    <a:pt x="75349" y="497230"/>
                  </a:lnTo>
                  <a:lnTo>
                    <a:pt x="67437" y="497433"/>
                  </a:lnTo>
                  <a:lnTo>
                    <a:pt x="30607" y="507771"/>
                  </a:lnTo>
                  <a:lnTo>
                    <a:pt x="27076" y="513486"/>
                  </a:lnTo>
                  <a:lnTo>
                    <a:pt x="22364" y="518185"/>
                  </a:lnTo>
                  <a:lnTo>
                    <a:pt x="20015" y="523900"/>
                  </a:lnTo>
                  <a:lnTo>
                    <a:pt x="20015" y="536346"/>
                  </a:lnTo>
                  <a:lnTo>
                    <a:pt x="21196" y="542061"/>
                  </a:lnTo>
                  <a:lnTo>
                    <a:pt x="24726" y="545871"/>
                  </a:lnTo>
                  <a:lnTo>
                    <a:pt x="28257" y="550570"/>
                  </a:lnTo>
                  <a:lnTo>
                    <a:pt x="34137" y="554380"/>
                  </a:lnTo>
                  <a:lnTo>
                    <a:pt x="41198" y="558190"/>
                  </a:lnTo>
                  <a:lnTo>
                    <a:pt x="44894" y="560387"/>
                  </a:lnTo>
                  <a:lnTo>
                    <a:pt x="50469" y="562749"/>
                  </a:lnTo>
                  <a:lnTo>
                    <a:pt x="57581" y="565454"/>
                  </a:lnTo>
                  <a:lnTo>
                    <a:pt x="65913" y="568731"/>
                  </a:lnTo>
                  <a:lnTo>
                    <a:pt x="101244" y="588670"/>
                  </a:lnTo>
                  <a:lnTo>
                    <a:pt x="101244" y="598195"/>
                  </a:lnTo>
                  <a:lnTo>
                    <a:pt x="62382" y="614451"/>
                  </a:lnTo>
                  <a:lnTo>
                    <a:pt x="52971" y="614451"/>
                  </a:lnTo>
                  <a:lnTo>
                    <a:pt x="21196" y="593496"/>
                  </a:lnTo>
                  <a:lnTo>
                    <a:pt x="21196" y="583971"/>
                  </a:lnTo>
                  <a:lnTo>
                    <a:pt x="0" y="584860"/>
                  </a:lnTo>
                  <a:lnTo>
                    <a:pt x="17665" y="619150"/>
                  </a:lnTo>
                  <a:lnTo>
                    <a:pt x="61214" y="628675"/>
                  </a:lnTo>
                  <a:lnTo>
                    <a:pt x="69824" y="628332"/>
                  </a:lnTo>
                  <a:lnTo>
                    <a:pt x="109486" y="616356"/>
                  </a:lnTo>
                  <a:lnTo>
                    <a:pt x="111048" y="614451"/>
                  </a:lnTo>
                  <a:lnTo>
                    <a:pt x="118897" y="604926"/>
                  </a:lnTo>
                  <a:lnTo>
                    <a:pt x="122428" y="598195"/>
                  </a:lnTo>
                  <a:lnTo>
                    <a:pt x="122428" y="585876"/>
                  </a:lnTo>
                  <a:lnTo>
                    <a:pt x="120078" y="581050"/>
                  </a:lnTo>
                  <a:lnTo>
                    <a:pt x="117716" y="576351"/>
                  </a:lnTo>
                  <a:lnTo>
                    <a:pt x="114185" y="571525"/>
                  </a:lnTo>
                  <a:lnTo>
                    <a:pt x="109486" y="568731"/>
                  </a:lnTo>
                  <a:lnTo>
                    <a:pt x="103593" y="564921"/>
                  </a:lnTo>
                  <a:lnTo>
                    <a:pt x="100063" y="563016"/>
                  </a:lnTo>
                  <a:lnTo>
                    <a:pt x="91821" y="560095"/>
                  </a:lnTo>
                  <a:lnTo>
                    <a:pt x="81229" y="555396"/>
                  </a:lnTo>
                  <a:lnTo>
                    <a:pt x="63715" y="549541"/>
                  </a:lnTo>
                  <a:lnTo>
                    <a:pt x="57886" y="547484"/>
                  </a:lnTo>
                  <a:lnTo>
                    <a:pt x="54152" y="545871"/>
                  </a:lnTo>
                  <a:lnTo>
                    <a:pt x="49441" y="542950"/>
                  </a:lnTo>
                  <a:lnTo>
                    <a:pt x="45910" y="541045"/>
                  </a:lnTo>
                  <a:lnTo>
                    <a:pt x="43548" y="538251"/>
                  </a:lnTo>
                  <a:lnTo>
                    <a:pt x="41198" y="536346"/>
                  </a:lnTo>
                  <a:lnTo>
                    <a:pt x="40017" y="533425"/>
                  </a:lnTo>
                  <a:lnTo>
                    <a:pt x="40017" y="524916"/>
                  </a:lnTo>
                  <a:lnTo>
                    <a:pt x="42379" y="520090"/>
                  </a:lnTo>
                  <a:lnTo>
                    <a:pt x="74168" y="510565"/>
                  </a:lnTo>
                  <a:lnTo>
                    <a:pt x="81229" y="510565"/>
                  </a:lnTo>
                  <a:lnTo>
                    <a:pt x="87122" y="511581"/>
                  </a:lnTo>
                  <a:lnTo>
                    <a:pt x="91821" y="513486"/>
                  </a:lnTo>
                  <a:lnTo>
                    <a:pt x="97713" y="514375"/>
                  </a:lnTo>
                  <a:lnTo>
                    <a:pt x="101244" y="516280"/>
                  </a:lnTo>
                  <a:lnTo>
                    <a:pt x="104775" y="519201"/>
                  </a:lnTo>
                  <a:lnTo>
                    <a:pt x="107124" y="521106"/>
                  </a:lnTo>
                  <a:lnTo>
                    <a:pt x="109486" y="524916"/>
                  </a:lnTo>
                  <a:lnTo>
                    <a:pt x="110655" y="527710"/>
                  </a:lnTo>
                  <a:lnTo>
                    <a:pt x="111836" y="529615"/>
                  </a:lnTo>
                  <a:lnTo>
                    <a:pt x="111836" y="536346"/>
                  </a:lnTo>
                  <a:lnTo>
                    <a:pt x="133019" y="535330"/>
                  </a:lnTo>
                  <a:lnTo>
                    <a:pt x="133019" y="527710"/>
                  </a:lnTo>
                  <a:close/>
                </a:path>
                <a:path w="9902190" h="629285">
                  <a:moveTo>
                    <a:pt x="250748" y="570636"/>
                  </a:moveTo>
                  <a:lnTo>
                    <a:pt x="250075" y="562419"/>
                  </a:lnTo>
                  <a:lnTo>
                    <a:pt x="247954" y="554913"/>
                  </a:lnTo>
                  <a:lnTo>
                    <a:pt x="244297" y="548132"/>
                  </a:lnTo>
                  <a:lnTo>
                    <a:pt x="240652" y="543966"/>
                  </a:lnTo>
                  <a:lnTo>
                    <a:pt x="238988" y="542061"/>
                  </a:lnTo>
                  <a:lnTo>
                    <a:pt x="231927" y="537895"/>
                  </a:lnTo>
                  <a:lnTo>
                    <a:pt x="231927" y="562000"/>
                  </a:lnTo>
                  <a:lnTo>
                    <a:pt x="231927" y="576351"/>
                  </a:lnTo>
                  <a:lnTo>
                    <a:pt x="230746" y="581050"/>
                  </a:lnTo>
                  <a:lnTo>
                    <a:pt x="228396" y="586765"/>
                  </a:lnTo>
                  <a:lnTo>
                    <a:pt x="227215" y="591591"/>
                  </a:lnTo>
                  <a:lnTo>
                    <a:pt x="224866" y="595401"/>
                  </a:lnTo>
                  <a:lnTo>
                    <a:pt x="222491" y="598195"/>
                  </a:lnTo>
                  <a:lnTo>
                    <a:pt x="220141" y="602005"/>
                  </a:lnTo>
                  <a:lnTo>
                    <a:pt x="216611" y="605815"/>
                  </a:lnTo>
                  <a:lnTo>
                    <a:pt x="213080" y="607720"/>
                  </a:lnTo>
                  <a:lnTo>
                    <a:pt x="209537" y="610641"/>
                  </a:lnTo>
                  <a:lnTo>
                    <a:pt x="206006" y="613435"/>
                  </a:lnTo>
                  <a:lnTo>
                    <a:pt x="202476" y="614451"/>
                  </a:lnTo>
                  <a:lnTo>
                    <a:pt x="197777" y="615340"/>
                  </a:lnTo>
                  <a:lnTo>
                    <a:pt x="194246" y="616356"/>
                  </a:lnTo>
                  <a:lnTo>
                    <a:pt x="181292" y="616356"/>
                  </a:lnTo>
                  <a:lnTo>
                    <a:pt x="175412" y="614451"/>
                  </a:lnTo>
                  <a:lnTo>
                    <a:pt x="170700" y="609625"/>
                  </a:lnTo>
                  <a:lnTo>
                    <a:pt x="164820" y="604926"/>
                  </a:lnTo>
                  <a:lnTo>
                    <a:pt x="162458" y="598195"/>
                  </a:lnTo>
                  <a:lnTo>
                    <a:pt x="162458" y="584860"/>
                  </a:lnTo>
                  <a:lnTo>
                    <a:pt x="163639" y="580161"/>
                  </a:lnTo>
                  <a:lnTo>
                    <a:pt x="164820" y="573430"/>
                  </a:lnTo>
                  <a:lnTo>
                    <a:pt x="167170" y="567715"/>
                  </a:lnTo>
                  <a:lnTo>
                    <a:pt x="170700" y="563016"/>
                  </a:lnTo>
                  <a:lnTo>
                    <a:pt x="174231" y="558190"/>
                  </a:lnTo>
                  <a:lnTo>
                    <a:pt x="177761" y="553491"/>
                  </a:lnTo>
                  <a:lnTo>
                    <a:pt x="182473" y="549681"/>
                  </a:lnTo>
                  <a:lnTo>
                    <a:pt x="187185" y="547776"/>
                  </a:lnTo>
                  <a:lnTo>
                    <a:pt x="193065" y="545871"/>
                  </a:lnTo>
                  <a:lnTo>
                    <a:pt x="197777" y="543966"/>
                  </a:lnTo>
                  <a:lnTo>
                    <a:pt x="211899" y="543966"/>
                  </a:lnTo>
                  <a:lnTo>
                    <a:pt x="218960" y="546760"/>
                  </a:lnTo>
                  <a:lnTo>
                    <a:pt x="223685" y="551586"/>
                  </a:lnTo>
                  <a:lnTo>
                    <a:pt x="229565" y="555396"/>
                  </a:lnTo>
                  <a:lnTo>
                    <a:pt x="231927" y="562000"/>
                  </a:lnTo>
                  <a:lnTo>
                    <a:pt x="231927" y="537895"/>
                  </a:lnTo>
                  <a:lnTo>
                    <a:pt x="231660" y="537730"/>
                  </a:lnTo>
                  <a:lnTo>
                    <a:pt x="223672" y="534771"/>
                  </a:lnTo>
                  <a:lnTo>
                    <a:pt x="214807" y="533069"/>
                  </a:lnTo>
                  <a:lnTo>
                    <a:pt x="204838" y="532536"/>
                  </a:lnTo>
                  <a:lnTo>
                    <a:pt x="192252" y="533412"/>
                  </a:lnTo>
                  <a:lnTo>
                    <a:pt x="153873" y="556031"/>
                  </a:lnTo>
                  <a:lnTo>
                    <a:pt x="142443" y="591591"/>
                  </a:lnTo>
                  <a:lnTo>
                    <a:pt x="142443" y="599211"/>
                  </a:lnTo>
                  <a:lnTo>
                    <a:pt x="173050" y="626770"/>
                  </a:lnTo>
                  <a:lnTo>
                    <a:pt x="180124" y="628675"/>
                  </a:lnTo>
                  <a:lnTo>
                    <a:pt x="189534" y="628675"/>
                  </a:lnTo>
                  <a:lnTo>
                    <a:pt x="227469" y="617143"/>
                  </a:lnTo>
                  <a:lnTo>
                    <a:pt x="228485" y="616356"/>
                  </a:lnTo>
                  <a:lnTo>
                    <a:pt x="233680" y="612394"/>
                  </a:lnTo>
                  <a:lnTo>
                    <a:pt x="250317" y="578434"/>
                  </a:lnTo>
                  <a:lnTo>
                    <a:pt x="250748" y="570636"/>
                  </a:lnTo>
                  <a:close/>
                </a:path>
                <a:path w="9902190" h="629285">
                  <a:moveTo>
                    <a:pt x="377901" y="534441"/>
                  </a:moveTo>
                  <a:lnTo>
                    <a:pt x="357873" y="534441"/>
                  </a:lnTo>
                  <a:lnTo>
                    <a:pt x="348462" y="574446"/>
                  </a:lnTo>
                  <a:lnTo>
                    <a:pt x="346113" y="582066"/>
                  </a:lnTo>
                  <a:lnTo>
                    <a:pt x="320217" y="612546"/>
                  </a:lnTo>
                  <a:lnTo>
                    <a:pt x="309626" y="615340"/>
                  </a:lnTo>
                  <a:lnTo>
                    <a:pt x="299021" y="615340"/>
                  </a:lnTo>
                  <a:lnTo>
                    <a:pt x="294297" y="614451"/>
                  </a:lnTo>
                  <a:lnTo>
                    <a:pt x="289598" y="610641"/>
                  </a:lnTo>
                  <a:lnTo>
                    <a:pt x="288417" y="607720"/>
                  </a:lnTo>
                  <a:lnTo>
                    <a:pt x="288417" y="598195"/>
                  </a:lnTo>
                  <a:lnTo>
                    <a:pt x="290766" y="593496"/>
                  </a:lnTo>
                  <a:lnTo>
                    <a:pt x="306095" y="534441"/>
                  </a:lnTo>
                  <a:lnTo>
                    <a:pt x="286067" y="534441"/>
                  </a:lnTo>
                  <a:lnTo>
                    <a:pt x="271945" y="587781"/>
                  </a:lnTo>
                  <a:lnTo>
                    <a:pt x="269582" y="597306"/>
                  </a:lnTo>
                  <a:lnTo>
                    <a:pt x="268414" y="603910"/>
                  </a:lnTo>
                  <a:lnTo>
                    <a:pt x="268414" y="613435"/>
                  </a:lnTo>
                  <a:lnTo>
                    <a:pt x="271945" y="618261"/>
                  </a:lnTo>
                  <a:lnTo>
                    <a:pt x="282536" y="626770"/>
                  </a:lnTo>
                  <a:lnTo>
                    <a:pt x="289598" y="628675"/>
                  </a:lnTo>
                  <a:lnTo>
                    <a:pt x="297840" y="628675"/>
                  </a:lnTo>
                  <a:lnTo>
                    <a:pt x="308432" y="627456"/>
                  </a:lnTo>
                  <a:lnTo>
                    <a:pt x="319036" y="623824"/>
                  </a:lnTo>
                  <a:lnTo>
                    <a:pt x="329628" y="617855"/>
                  </a:lnTo>
                  <a:lnTo>
                    <a:pt x="340220" y="609625"/>
                  </a:lnTo>
                  <a:lnTo>
                    <a:pt x="335508" y="626770"/>
                  </a:lnTo>
                  <a:lnTo>
                    <a:pt x="354342" y="626770"/>
                  </a:lnTo>
                  <a:lnTo>
                    <a:pt x="377901" y="534441"/>
                  </a:lnTo>
                  <a:close/>
                </a:path>
                <a:path w="9902190" h="629285">
                  <a:moveTo>
                    <a:pt x="469722" y="535330"/>
                  </a:moveTo>
                  <a:lnTo>
                    <a:pt x="463842" y="533425"/>
                  </a:lnTo>
                  <a:lnTo>
                    <a:pt x="459130" y="532536"/>
                  </a:lnTo>
                  <a:lnTo>
                    <a:pt x="448525" y="532536"/>
                  </a:lnTo>
                  <a:lnTo>
                    <a:pt x="442633" y="533425"/>
                  </a:lnTo>
                  <a:lnTo>
                    <a:pt x="437934" y="537235"/>
                  </a:lnTo>
                  <a:lnTo>
                    <a:pt x="432041" y="541045"/>
                  </a:lnTo>
                  <a:lnTo>
                    <a:pt x="426161" y="545871"/>
                  </a:lnTo>
                  <a:lnTo>
                    <a:pt x="420268" y="553491"/>
                  </a:lnTo>
                  <a:lnTo>
                    <a:pt x="424980" y="534441"/>
                  </a:lnTo>
                  <a:lnTo>
                    <a:pt x="408508" y="534441"/>
                  </a:lnTo>
                  <a:lnTo>
                    <a:pt x="383781" y="626770"/>
                  </a:lnTo>
                  <a:lnTo>
                    <a:pt x="402615" y="626770"/>
                  </a:lnTo>
                  <a:lnTo>
                    <a:pt x="412038" y="589686"/>
                  </a:lnTo>
                  <a:lnTo>
                    <a:pt x="415620" y="578408"/>
                  </a:lnTo>
                  <a:lnTo>
                    <a:pt x="443814" y="546760"/>
                  </a:lnTo>
                  <a:lnTo>
                    <a:pt x="454418" y="546760"/>
                  </a:lnTo>
                  <a:lnTo>
                    <a:pt x="457949" y="547776"/>
                  </a:lnTo>
                  <a:lnTo>
                    <a:pt x="461479" y="549681"/>
                  </a:lnTo>
                  <a:lnTo>
                    <a:pt x="469722" y="535330"/>
                  </a:lnTo>
                  <a:close/>
                </a:path>
                <a:path w="9902190" h="629285">
                  <a:moveTo>
                    <a:pt x="562724" y="553491"/>
                  </a:moveTo>
                  <a:lnTo>
                    <a:pt x="559193" y="545871"/>
                  </a:lnTo>
                  <a:lnTo>
                    <a:pt x="557936" y="544855"/>
                  </a:lnTo>
                  <a:lnTo>
                    <a:pt x="552132" y="540156"/>
                  </a:lnTo>
                  <a:lnTo>
                    <a:pt x="546379" y="536549"/>
                  </a:lnTo>
                  <a:lnTo>
                    <a:pt x="539623" y="534200"/>
                  </a:lnTo>
                  <a:lnTo>
                    <a:pt x="531761" y="532917"/>
                  </a:lnTo>
                  <a:lnTo>
                    <a:pt x="522693" y="532536"/>
                  </a:lnTo>
                  <a:lnTo>
                    <a:pt x="514083" y="532917"/>
                  </a:lnTo>
                  <a:lnTo>
                    <a:pt x="478993" y="549262"/>
                  </a:lnTo>
                  <a:lnTo>
                    <a:pt x="462661" y="591591"/>
                  </a:lnTo>
                  <a:lnTo>
                    <a:pt x="463346" y="599795"/>
                  </a:lnTo>
                  <a:lnTo>
                    <a:pt x="495287" y="627989"/>
                  </a:lnTo>
                  <a:lnTo>
                    <a:pt x="503859" y="628675"/>
                  </a:lnTo>
                  <a:lnTo>
                    <a:pt x="512445" y="628154"/>
                  </a:lnTo>
                  <a:lnTo>
                    <a:pt x="520484" y="626567"/>
                  </a:lnTo>
                  <a:lnTo>
                    <a:pt x="527875" y="623912"/>
                  </a:lnTo>
                  <a:lnTo>
                    <a:pt x="534479" y="620166"/>
                  </a:lnTo>
                  <a:lnTo>
                    <a:pt x="539699" y="616356"/>
                  </a:lnTo>
                  <a:lnTo>
                    <a:pt x="541096" y="615340"/>
                  </a:lnTo>
                  <a:lnTo>
                    <a:pt x="546836" y="609422"/>
                  </a:lnTo>
                  <a:lnTo>
                    <a:pt x="551688" y="602437"/>
                  </a:lnTo>
                  <a:lnTo>
                    <a:pt x="555663" y="594385"/>
                  </a:lnTo>
                  <a:lnTo>
                    <a:pt x="536829" y="592480"/>
                  </a:lnTo>
                  <a:lnTo>
                    <a:pt x="533298" y="601116"/>
                  </a:lnTo>
                  <a:lnTo>
                    <a:pt x="528586" y="606831"/>
                  </a:lnTo>
                  <a:lnTo>
                    <a:pt x="516801" y="614451"/>
                  </a:lnTo>
                  <a:lnTo>
                    <a:pt x="510921" y="616356"/>
                  </a:lnTo>
                  <a:lnTo>
                    <a:pt x="497967" y="616356"/>
                  </a:lnTo>
                  <a:lnTo>
                    <a:pt x="493268" y="614451"/>
                  </a:lnTo>
                  <a:lnTo>
                    <a:pt x="488556" y="610641"/>
                  </a:lnTo>
                  <a:lnTo>
                    <a:pt x="485025" y="606831"/>
                  </a:lnTo>
                  <a:lnTo>
                    <a:pt x="482676" y="601116"/>
                  </a:lnTo>
                  <a:lnTo>
                    <a:pt x="482676" y="584860"/>
                  </a:lnTo>
                  <a:lnTo>
                    <a:pt x="483844" y="577240"/>
                  </a:lnTo>
                  <a:lnTo>
                    <a:pt x="487375" y="569620"/>
                  </a:lnTo>
                  <a:lnTo>
                    <a:pt x="490905" y="561111"/>
                  </a:lnTo>
                  <a:lnTo>
                    <a:pt x="494436" y="555396"/>
                  </a:lnTo>
                  <a:lnTo>
                    <a:pt x="500329" y="550570"/>
                  </a:lnTo>
                  <a:lnTo>
                    <a:pt x="506209" y="546760"/>
                  </a:lnTo>
                  <a:lnTo>
                    <a:pt x="513270" y="544855"/>
                  </a:lnTo>
                  <a:lnTo>
                    <a:pt x="527418" y="544855"/>
                  </a:lnTo>
                  <a:lnTo>
                    <a:pt x="533298" y="546760"/>
                  </a:lnTo>
                  <a:lnTo>
                    <a:pt x="536829" y="549681"/>
                  </a:lnTo>
                  <a:lnTo>
                    <a:pt x="541540" y="553491"/>
                  </a:lnTo>
                  <a:lnTo>
                    <a:pt x="543890" y="558190"/>
                  </a:lnTo>
                  <a:lnTo>
                    <a:pt x="543890" y="563905"/>
                  </a:lnTo>
                  <a:lnTo>
                    <a:pt x="562724" y="563016"/>
                  </a:lnTo>
                  <a:lnTo>
                    <a:pt x="562724" y="553491"/>
                  </a:lnTo>
                  <a:close/>
                </a:path>
                <a:path w="9902190" h="629285">
                  <a:moveTo>
                    <a:pt x="678103" y="570636"/>
                  </a:moveTo>
                  <a:lnTo>
                    <a:pt x="677418" y="561987"/>
                  </a:lnTo>
                  <a:lnTo>
                    <a:pt x="675297" y="554532"/>
                  </a:lnTo>
                  <a:lnTo>
                    <a:pt x="671626" y="547992"/>
                  </a:lnTo>
                  <a:lnTo>
                    <a:pt x="668020" y="543966"/>
                  </a:lnTo>
                  <a:lnTo>
                    <a:pt x="666318" y="542061"/>
                  </a:lnTo>
                  <a:lnTo>
                    <a:pt x="660425" y="538226"/>
                  </a:lnTo>
                  <a:lnTo>
                    <a:pt x="660425" y="561111"/>
                  </a:lnTo>
                  <a:lnTo>
                    <a:pt x="660425" y="570636"/>
                  </a:lnTo>
                  <a:lnTo>
                    <a:pt x="659257" y="572541"/>
                  </a:lnTo>
                  <a:lnTo>
                    <a:pt x="595680" y="572541"/>
                  </a:lnTo>
                  <a:lnTo>
                    <a:pt x="625119" y="543966"/>
                  </a:lnTo>
                  <a:lnTo>
                    <a:pt x="641604" y="543966"/>
                  </a:lnTo>
                  <a:lnTo>
                    <a:pt x="647484" y="546760"/>
                  </a:lnTo>
                  <a:lnTo>
                    <a:pt x="656894" y="554380"/>
                  </a:lnTo>
                  <a:lnTo>
                    <a:pt x="660425" y="561111"/>
                  </a:lnTo>
                  <a:lnTo>
                    <a:pt x="660425" y="538226"/>
                  </a:lnTo>
                  <a:lnTo>
                    <a:pt x="659676" y="537730"/>
                  </a:lnTo>
                  <a:lnTo>
                    <a:pt x="652043" y="534771"/>
                  </a:lnTo>
                  <a:lnTo>
                    <a:pt x="643305" y="533069"/>
                  </a:lnTo>
                  <a:lnTo>
                    <a:pt x="633361" y="532536"/>
                  </a:lnTo>
                  <a:lnTo>
                    <a:pt x="625449" y="532904"/>
                  </a:lnTo>
                  <a:lnTo>
                    <a:pt x="586206" y="553478"/>
                  </a:lnTo>
                  <a:lnTo>
                    <a:pt x="572135" y="589686"/>
                  </a:lnTo>
                  <a:lnTo>
                    <a:pt x="572135" y="597306"/>
                  </a:lnTo>
                  <a:lnTo>
                    <a:pt x="574497" y="603910"/>
                  </a:lnTo>
                  <a:lnTo>
                    <a:pt x="578027" y="609625"/>
                  </a:lnTo>
                  <a:lnTo>
                    <a:pt x="581558" y="616356"/>
                  </a:lnTo>
                  <a:lnTo>
                    <a:pt x="587438" y="621055"/>
                  </a:lnTo>
                  <a:lnTo>
                    <a:pt x="594499" y="623976"/>
                  </a:lnTo>
                  <a:lnTo>
                    <a:pt x="601586" y="626770"/>
                  </a:lnTo>
                  <a:lnTo>
                    <a:pt x="608647" y="628675"/>
                  </a:lnTo>
                  <a:lnTo>
                    <a:pt x="616877" y="628675"/>
                  </a:lnTo>
                  <a:lnTo>
                    <a:pt x="656170" y="615340"/>
                  </a:lnTo>
                  <a:lnTo>
                    <a:pt x="659269" y="613067"/>
                  </a:lnTo>
                  <a:lnTo>
                    <a:pt x="664692" y="607606"/>
                  </a:lnTo>
                  <a:lnTo>
                    <a:pt x="668578" y="601992"/>
                  </a:lnTo>
                  <a:lnTo>
                    <a:pt x="671017" y="596290"/>
                  </a:lnTo>
                  <a:lnTo>
                    <a:pt x="652195" y="595401"/>
                  </a:lnTo>
                  <a:lnTo>
                    <a:pt x="648665" y="602005"/>
                  </a:lnTo>
                  <a:lnTo>
                    <a:pt x="643953" y="606831"/>
                  </a:lnTo>
                  <a:lnTo>
                    <a:pt x="636892" y="610641"/>
                  </a:lnTo>
                  <a:lnTo>
                    <a:pt x="630999" y="614451"/>
                  </a:lnTo>
                  <a:lnTo>
                    <a:pt x="623938" y="615340"/>
                  </a:lnTo>
                  <a:lnTo>
                    <a:pt x="610997" y="615340"/>
                  </a:lnTo>
                  <a:lnTo>
                    <a:pt x="603935" y="613435"/>
                  </a:lnTo>
                  <a:lnTo>
                    <a:pt x="599211" y="608736"/>
                  </a:lnTo>
                  <a:lnTo>
                    <a:pt x="594499" y="603910"/>
                  </a:lnTo>
                  <a:lnTo>
                    <a:pt x="592150" y="598195"/>
                  </a:lnTo>
                  <a:lnTo>
                    <a:pt x="592150" y="583971"/>
                  </a:lnTo>
                  <a:lnTo>
                    <a:pt x="676922" y="583971"/>
                  </a:lnTo>
                  <a:lnTo>
                    <a:pt x="678103" y="579145"/>
                  </a:lnTo>
                  <a:lnTo>
                    <a:pt x="678103" y="572541"/>
                  </a:lnTo>
                  <a:lnTo>
                    <a:pt x="678103" y="570636"/>
                  </a:lnTo>
                  <a:close/>
                </a:path>
                <a:path w="9902190" h="629285">
                  <a:moveTo>
                    <a:pt x="722833" y="608736"/>
                  </a:moveTo>
                  <a:lnTo>
                    <a:pt x="701636" y="608736"/>
                  </a:lnTo>
                  <a:lnTo>
                    <a:pt x="696937" y="626770"/>
                  </a:lnTo>
                  <a:lnTo>
                    <a:pt x="718121" y="626770"/>
                  </a:lnTo>
                  <a:lnTo>
                    <a:pt x="722833" y="608736"/>
                  </a:lnTo>
                  <a:close/>
                </a:path>
                <a:path w="9902190" h="629285">
                  <a:moveTo>
                    <a:pt x="741654" y="534441"/>
                  </a:moveTo>
                  <a:lnTo>
                    <a:pt x="720471" y="534441"/>
                  </a:lnTo>
                  <a:lnTo>
                    <a:pt x="715759" y="551586"/>
                  </a:lnTo>
                  <a:lnTo>
                    <a:pt x="738124" y="551586"/>
                  </a:lnTo>
                  <a:lnTo>
                    <a:pt x="741654" y="534441"/>
                  </a:lnTo>
                  <a:close/>
                </a:path>
                <a:path w="9902190" h="629285">
                  <a:moveTo>
                    <a:pt x="759333" y="254266"/>
                  </a:moveTo>
                  <a:lnTo>
                    <a:pt x="700468" y="241947"/>
                  </a:lnTo>
                  <a:lnTo>
                    <a:pt x="692302" y="263385"/>
                  </a:lnTo>
                  <a:lnTo>
                    <a:pt x="681913" y="282079"/>
                  </a:lnTo>
                  <a:lnTo>
                    <a:pt x="654545" y="311543"/>
                  </a:lnTo>
                  <a:lnTo>
                    <a:pt x="616432" y="328688"/>
                  </a:lnTo>
                  <a:lnTo>
                    <a:pt x="568604" y="334403"/>
                  </a:lnTo>
                  <a:lnTo>
                    <a:pt x="538187" y="332066"/>
                  </a:lnTo>
                  <a:lnTo>
                    <a:pt x="486168" y="313448"/>
                  </a:lnTo>
                  <a:lnTo>
                    <a:pt x="447332" y="276275"/>
                  </a:lnTo>
                  <a:lnTo>
                    <a:pt x="427431" y="220141"/>
                  </a:lnTo>
                  <a:lnTo>
                    <a:pt x="424980" y="184785"/>
                  </a:lnTo>
                  <a:lnTo>
                    <a:pt x="427393" y="153543"/>
                  </a:lnTo>
                  <a:lnTo>
                    <a:pt x="446341" y="101041"/>
                  </a:lnTo>
                  <a:lnTo>
                    <a:pt x="484111" y="63017"/>
                  </a:lnTo>
                  <a:lnTo>
                    <a:pt x="539800" y="43383"/>
                  </a:lnTo>
                  <a:lnTo>
                    <a:pt x="574497" y="40894"/>
                  </a:lnTo>
                  <a:lnTo>
                    <a:pt x="595693" y="42138"/>
                  </a:lnTo>
                  <a:lnTo>
                    <a:pt x="632764" y="51765"/>
                  </a:lnTo>
                  <a:lnTo>
                    <a:pt x="675005" y="83566"/>
                  </a:lnTo>
                  <a:lnTo>
                    <a:pt x="693407" y="117094"/>
                  </a:lnTo>
                  <a:lnTo>
                    <a:pt x="752271" y="105664"/>
                  </a:lnTo>
                  <a:lnTo>
                    <a:pt x="726363" y="60071"/>
                  </a:lnTo>
                  <a:lnTo>
                    <a:pt x="686346" y="26670"/>
                  </a:lnTo>
                  <a:lnTo>
                    <a:pt x="635266" y="6515"/>
                  </a:lnTo>
                  <a:lnTo>
                    <a:pt x="574497" y="0"/>
                  </a:lnTo>
                  <a:lnTo>
                    <a:pt x="529907" y="3035"/>
                  </a:lnTo>
                  <a:lnTo>
                    <a:pt x="489737" y="12230"/>
                  </a:lnTo>
                  <a:lnTo>
                    <a:pt x="453974" y="27698"/>
                  </a:lnTo>
                  <a:lnTo>
                    <a:pt x="422630" y="49530"/>
                  </a:lnTo>
                  <a:lnTo>
                    <a:pt x="378193" y="107873"/>
                  </a:lnTo>
                  <a:lnTo>
                    <a:pt x="363766" y="184785"/>
                  </a:lnTo>
                  <a:lnTo>
                    <a:pt x="366852" y="222631"/>
                  </a:lnTo>
                  <a:lnTo>
                    <a:pt x="391579" y="289826"/>
                  </a:lnTo>
                  <a:lnTo>
                    <a:pt x="442379" y="343585"/>
                  </a:lnTo>
                  <a:lnTo>
                    <a:pt x="478840" y="361137"/>
                  </a:lnTo>
                  <a:lnTo>
                    <a:pt x="522808" y="371741"/>
                  </a:lnTo>
                  <a:lnTo>
                    <a:pt x="574497" y="375297"/>
                  </a:lnTo>
                  <a:lnTo>
                    <a:pt x="606945" y="373354"/>
                  </a:lnTo>
                  <a:lnTo>
                    <a:pt x="665213" y="358051"/>
                  </a:lnTo>
                  <a:lnTo>
                    <a:pt x="713803" y="327901"/>
                  </a:lnTo>
                  <a:lnTo>
                    <a:pt x="747826" y="282536"/>
                  </a:lnTo>
                  <a:lnTo>
                    <a:pt x="759333" y="254266"/>
                  </a:lnTo>
                  <a:close/>
                </a:path>
                <a:path w="9902190" h="629285">
                  <a:moveTo>
                    <a:pt x="881722" y="106680"/>
                  </a:moveTo>
                  <a:lnTo>
                    <a:pt x="826477" y="106680"/>
                  </a:lnTo>
                  <a:lnTo>
                    <a:pt x="826477" y="368693"/>
                  </a:lnTo>
                  <a:lnTo>
                    <a:pt x="881722" y="368693"/>
                  </a:lnTo>
                  <a:lnTo>
                    <a:pt x="881722" y="106680"/>
                  </a:lnTo>
                  <a:close/>
                </a:path>
                <a:path w="9902190" h="629285">
                  <a:moveTo>
                    <a:pt x="881722" y="5715"/>
                  </a:moveTo>
                  <a:lnTo>
                    <a:pt x="826477" y="5715"/>
                  </a:lnTo>
                  <a:lnTo>
                    <a:pt x="826477" y="56134"/>
                  </a:lnTo>
                  <a:lnTo>
                    <a:pt x="881722" y="56134"/>
                  </a:lnTo>
                  <a:lnTo>
                    <a:pt x="881722" y="5715"/>
                  </a:lnTo>
                  <a:close/>
                </a:path>
                <a:path w="9902190" h="629285">
                  <a:moveTo>
                    <a:pt x="1094841" y="368693"/>
                  </a:moveTo>
                  <a:lnTo>
                    <a:pt x="1086523" y="328688"/>
                  </a:lnTo>
                  <a:lnTo>
                    <a:pt x="1078357" y="330593"/>
                  </a:lnTo>
                  <a:lnTo>
                    <a:pt x="1062977" y="330593"/>
                  </a:lnTo>
                  <a:lnTo>
                    <a:pt x="1032624" y="303682"/>
                  </a:lnTo>
                  <a:lnTo>
                    <a:pt x="1032383" y="294398"/>
                  </a:lnTo>
                  <a:lnTo>
                    <a:pt x="1032383" y="140970"/>
                  </a:lnTo>
                  <a:lnTo>
                    <a:pt x="1086523" y="140970"/>
                  </a:lnTo>
                  <a:lnTo>
                    <a:pt x="1086523" y="106680"/>
                  </a:lnTo>
                  <a:lnTo>
                    <a:pt x="1032383" y="106680"/>
                  </a:lnTo>
                  <a:lnTo>
                    <a:pt x="1032383" y="14224"/>
                  </a:lnTo>
                  <a:lnTo>
                    <a:pt x="977138" y="40894"/>
                  </a:lnTo>
                  <a:lnTo>
                    <a:pt x="977138" y="106680"/>
                  </a:lnTo>
                  <a:lnTo>
                    <a:pt x="937120" y="106680"/>
                  </a:lnTo>
                  <a:lnTo>
                    <a:pt x="937120" y="140970"/>
                  </a:lnTo>
                  <a:lnTo>
                    <a:pt x="977138" y="140970"/>
                  </a:lnTo>
                  <a:lnTo>
                    <a:pt x="977138" y="292493"/>
                  </a:lnTo>
                  <a:lnTo>
                    <a:pt x="977341" y="305460"/>
                  </a:lnTo>
                  <a:lnTo>
                    <a:pt x="983221" y="343776"/>
                  </a:lnTo>
                  <a:lnTo>
                    <a:pt x="1021829" y="369760"/>
                  </a:lnTo>
                  <a:lnTo>
                    <a:pt x="1053566" y="372503"/>
                  </a:lnTo>
                  <a:lnTo>
                    <a:pt x="1062202" y="372300"/>
                  </a:lnTo>
                  <a:lnTo>
                    <a:pt x="1072019" y="371652"/>
                  </a:lnTo>
                  <a:lnTo>
                    <a:pt x="1082941" y="370471"/>
                  </a:lnTo>
                  <a:lnTo>
                    <a:pt x="1094841" y="368693"/>
                  </a:lnTo>
                  <a:close/>
                </a:path>
                <a:path w="9902190" h="629285">
                  <a:moveTo>
                    <a:pt x="1199667" y="106680"/>
                  </a:moveTo>
                  <a:lnTo>
                    <a:pt x="1144270" y="106680"/>
                  </a:lnTo>
                  <a:lnTo>
                    <a:pt x="1144270" y="368693"/>
                  </a:lnTo>
                  <a:lnTo>
                    <a:pt x="1199667" y="368693"/>
                  </a:lnTo>
                  <a:lnTo>
                    <a:pt x="1199667" y="106680"/>
                  </a:lnTo>
                  <a:close/>
                </a:path>
                <a:path w="9902190" h="629285">
                  <a:moveTo>
                    <a:pt x="1199667" y="5715"/>
                  </a:moveTo>
                  <a:lnTo>
                    <a:pt x="1144270" y="5715"/>
                  </a:lnTo>
                  <a:lnTo>
                    <a:pt x="1144270" y="56134"/>
                  </a:lnTo>
                  <a:lnTo>
                    <a:pt x="1199667" y="56134"/>
                  </a:lnTo>
                  <a:lnTo>
                    <a:pt x="1199667" y="5715"/>
                  </a:lnTo>
                  <a:close/>
                </a:path>
                <a:path w="9902190" h="629285">
                  <a:moveTo>
                    <a:pt x="1542262" y="330593"/>
                  </a:moveTo>
                  <a:lnTo>
                    <a:pt x="1391450" y="330593"/>
                  </a:lnTo>
                  <a:lnTo>
                    <a:pt x="1372666" y="330746"/>
                  </a:lnTo>
                  <a:lnTo>
                    <a:pt x="1355001" y="331165"/>
                  </a:lnTo>
                  <a:lnTo>
                    <a:pt x="1322082" y="332498"/>
                  </a:lnTo>
                  <a:lnTo>
                    <a:pt x="1323174" y="330593"/>
                  </a:lnTo>
                  <a:lnTo>
                    <a:pt x="1329143" y="325767"/>
                  </a:lnTo>
                  <a:lnTo>
                    <a:pt x="1356131" y="302018"/>
                  </a:lnTo>
                  <a:lnTo>
                    <a:pt x="1531581" y="135255"/>
                  </a:lnTo>
                  <a:lnTo>
                    <a:pt x="1531581" y="106680"/>
                  </a:lnTo>
                  <a:lnTo>
                    <a:pt x="1265580" y="106680"/>
                  </a:lnTo>
                  <a:lnTo>
                    <a:pt x="1265580" y="142875"/>
                  </a:lnTo>
                  <a:lnTo>
                    <a:pt x="1398511" y="142875"/>
                  </a:lnTo>
                  <a:lnTo>
                    <a:pt x="1427086" y="142646"/>
                  </a:lnTo>
                  <a:lnTo>
                    <a:pt x="1443240" y="142074"/>
                  </a:lnTo>
                  <a:lnTo>
                    <a:pt x="1460969" y="140970"/>
                  </a:lnTo>
                  <a:lnTo>
                    <a:pt x="1253807" y="333387"/>
                  </a:lnTo>
                  <a:lnTo>
                    <a:pt x="1253807" y="368693"/>
                  </a:lnTo>
                  <a:lnTo>
                    <a:pt x="1542262" y="368693"/>
                  </a:lnTo>
                  <a:lnTo>
                    <a:pt x="1542262" y="330593"/>
                  </a:lnTo>
                  <a:close/>
                </a:path>
                <a:path w="9902190" h="629285">
                  <a:moveTo>
                    <a:pt x="1878876" y="248551"/>
                  </a:moveTo>
                  <a:lnTo>
                    <a:pt x="1877542" y="219671"/>
                  </a:lnTo>
                  <a:lnTo>
                    <a:pt x="1876348" y="212356"/>
                  </a:lnTo>
                  <a:lnTo>
                    <a:pt x="1873453" y="194525"/>
                  </a:lnTo>
                  <a:lnTo>
                    <a:pt x="1866506" y="173304"/>
                  </a:lnTo>
                  <a:lnTo>
                    <a:pt x="1856600" y="156210"/>
                  </a:lnTo>
                  <a:lnTo>
                    <a:pt x="1844408" y="142252"/>
                  </a:lnTo>
                  <a:lnTo>
                    <a:pt x="1838579" y="137160"/>
                  </a:lnTo>
                  <a:lnTo>
                    <a:pt x="1830920" y="130467"/>
                  </a:lnTo>
                  <a:lnTo>
                    <a:pt x="1822386" y="124917"/>
                  </a:lnTo>
                  <a:lnTo>
                    <a:pt x="1822386" y="212356"/>
                  </a:lnTo>
                  <a:lnTo>
                    <a:pt x="1638769" y="212356"/>
                  </a:lnTo>
                  <a:lnTo>
                    <a:pt x="1657070" y="168998"/>
                  </a:lnTo>
                  <a:lnTo>
                    <a:pt x="1696389" y="142252"/>
                  </a:lnTo>
                  <a:lnTo>
                    <a:pt x="1731683" y="137160"/>
                  </a:lnTo>
                  <a:lnTo>
                    <a:pt x="1748040" y="138239"/>
                  </a:lnTo>
                  <a:lnTo>
                    <a:pt x="1791779" y="154305"/>
                  </a:lnTo>
                  <a:lnTo>
                    <a:pt x="1819262" y="193763"/>
                  </a:lnTo>
                  <a:lnTo>
                    <a:pt x="1822386" y="212356"/>
                  </a:lnTo>
                  <a:lnTo>
                    <a:pt x="1822386" y="124917"/>
                  </a:lnTo>
                  <a:lnTo>
                    <a:pt x="1783651" y="107607"/>
                  </a:lnTo>
                  <a:lnTo>
                    <a:pt x="1731683" y="99949"/>
                  </a:lnTo>
                  <a:lnTo>
                    <a:pt x="1697532" y="102438"/>
                  </a:lnTo>
                  <a:lnTo>
                    <a:pt x="1641551" y="122085"/>
                  </a:lnTo>
                  <a:lnTo>
                    <a:pt x="1602232" y="159778"/>
                  </a:lnTo>
                  <a:lnTo>
                    <a:pt x="1582356" y="210185"/>
                  </a:lnTo>
                  <a:lnTo>
                    <a:pt x="1579918" y="240042"/>
                  </a:lnTo>
                  <a:lnTo>
                    <a:pt x="1582547" y="269709"/>
                  </a:lnTo>
                  <a:lnTo>
                    <a:pt x="1603222" y="319074"/>
                  </a:lnTo>
                  <a:lnTo>
                    <a:pt x="1643392" y="354838"/>
                  </a:lnTo>
                  <a:lnTo>
                    <a:pt x="1700403" y="372999"/>
                  </a:lnTo>
                  <a:lnTo>
                    <a:pt x="1735289" y="375297"/>
                  </a:lnTo>
                  <a:lnTo>
                    <a:pt x="1761502" y="373888"/>
                  </a:lnTo>
                  <a:lnTo>
                    <a:pt x="1807413" y="362864"/>
                  </a:lnTo>
                  <a:lnTo>
                    <a:pt x="1844154" y="340931"/>
                  </a:lnTo>
                  <a:lnTo>
                    <a:pt x="1869376" y="309092"/>
                  </a:lnTo>
                  <a:lnTo>
                    <a:pt x="1877783" y="289572"/>
                  </a:lnTo>
                  <a:lnTo>
                    <a:pt x="1821129" y="283857"/>
                  </a:lnTo>
                  <a:lnTo>
                    <a:pt x="1814525" y="297091"/>
                  </a:lnTo>
                  <a:lnTo>
                    <a:pt x="1806892" y="308267"/>
                  </a:lnTo>
                  <a:lnTo>
                    <a:pt x="1764372" y="335114"/>
                  </a:lnTo>
                  <a:lnTo>
                    <a:pt x="1735289" y="338213"/>
                  </a:lnTo>
                  <a:lnTo>
                    <a:pt x="1715643" y="336791"/>
                  </a:lnTo>
                  <a:lnTo>
                    <a:pt x="1667014" y="315353"/>
                  </a:lnTo>
                  <a:lnTo>
                    <a:pt x="1639544" y="269328"/>
                  </a:lnTo>
                  <a:lnTo>
                    <a:pt x="1636420" y="248551"/>
                  </a:lnTo>
                  <a:lnTo>
                    <a:pt x="1878876" y="248551"/>
                  </a:lnTo>
                  <a:close/>
                </a:path>
                <a:path w="9902190" h="629285">
                  <a:moveTo>
                    <a:pt x="2210790" y="207657"/>
                  </a:moveTo>
                  <a:lnTo>
                    <a:pt x="2207349" y="161925"/>
                  </a:lnTo>
                  <a:lnTo>
                    <a:pt x="2181872" y="123139"/>
                  </a:lnTo>
                  <a:lnTo>
                    <a:pt x="2137219" y="104394"/>
                  </a:lnTo>
                  <a:lnTo>
                    <a:pt x="2099056" y="99949"/>
                  </a:lnTo>
                  <a:lnTo>
                    <a:pt x="2082863" y="100660"/>
                  </a:lnTo>
                  <a:lnTo>
                    <a:pt x="2040204" y="111379"/>
                  </a:lnTo>
                  <a:lnTo>
                    <a:pt x="2006574" y="133654"/>
                  </a:lnTo>
                  <a:lnTo>
                    <a:pt x="1997837" y="143764"/>
                  </a:lnTo>
                  <a:lnTo>
                    <a:pt x="1996579" y="143764"/>
                  </a:lnTo>
                  <a:lnTo>
                    <a:pt x="1996579" y="106680"/>
                  </a:lnTo>
                  <a:lnTo>
                    <a:pt x="1946046" y="106680"/>
                  </a:lnTo>
                  <a:lnTo>
                    <a:pt x="1946046" y="368693"/>
                  </a:lnTo>
                  <a:lnTo>
                    <a:pt x="2001291" y="368693"/>
                  </a:lnTo>
                  <a:lnTo>
                    <a:pt x="2001291" y="225691"/>
                  </a:lnTo>
                  <a:lnTo>
                    <a:pt x="2001939" y="210324"/>
                  </a:lnTo>
                  <a:lnTo>
                    <a:pt x="2016010" y="167208"/>
                  </a:lnTo>
                  <a:lnTo>
                    <a:pt x="2052840" y="144259"/>
                  </a:lnTo>
                  <a:lnTo>
                    <a:pt x="2088388" y="139065"/>
                  </a:lnTo>
                  <a:lnTo>
                    <a:pt x="2103399" y="139966"/>
                  </a:lnTo>
                  <a:lnTo>
                    <a:pt x="2145563" y="163207"/>
                  </a:lnTo>
                  <a:lnTo>
                    <a:pt x="2155558" y="209562"/>
                  </a:lnTo>
                  <a:lnTo>
                    <a:pt x="2155558" y="368693"/>
                  </a:lnTo>
                  <a:lnTo>
                    <a:pt x="2210790" y="368693"/>
                  </a:lnTo>
                  <a:lnTo>
                    <a:pt x="2210790" y="207657"/>
                  </a:lnTo>
                  <a:close/>
                </a:path>
                <a:path w="9902190" h="629285">
                  <a:moveTo>
                    <a:pt x="2541613" y="292493"/>
                  </a:moveTo>
                  <a:lnTo>
                    <a:pt x="2527490" y="251472"/>
                  </a:lnTo>
                  <a:lnTo>
                    <a:pt x="2487472" y="228612"/>
                  </a:lnTo>
                  <a:lnTo>
                    <a:pt x="2434882" y="214515"/>
                  </a:lnTo>
                  <a:lnTo>
                    <a:pt x="2411044" y="209562"/>
                  </a:lnTo>
                  <a:lnTo>
                    <a:pt x="2390051" y="204711"/>
                  </a:lnTo>
                  <a:lnTo>
                    <a:pt x="2349843" y="193294"/>
                  </a:lnTo>
                  <a:lnTo>
                    <a:pt x="2334463" y="170434"/>
                  </a:lnTo>
                  <a:lnTo>
                    <a:pt x="2335593" y="162979"/>
                  </a:lnTo>
                  <a:lnTo>
                    <a:pt x="2375992" y="139268"/>
                  </a:lnTo>
                  <a:lnTo>
                    <a:pt x="2403983" y="137160"/>
                  </a:lnTo>
                  <a:lnTo>
                    <a:pt x="2419159" y="137718"/>
                  </a:lnTo>
                  <a:lnTo>
                    <a:pt x="2462453" y="153479"/>
                  </a:lnTo>
                  <a:lnTo>
                    <a:pt x="2475700" y="179959"/>
                  </a:lnTo>
                  <a:lnTo>
                    <a:pt x="2529840" y="174244"/>
                  </a:lnTo>
                  <a:lnTo>
                    <a:pt x="2505418" y="129400"/>
                  </a:lnTo>
                  <a:lnTo>
                    <a:pt x="2452370" y="104851"/>
                  </a:lnTo>
                  <a:lnTo>
                    <a:pt x="2400376" y="99949"/>
                  </a:lnTo>
                  <a:lnTo>
                    <a:pt x="2374379" y="101371"/>
                  </a:lnTo>
                  <a:lnTo>
                    <a:pt x="2330704" y="112433"/>
                  </a:lnTo>
                  <a:lnTo>
                    <a:pt x="2288844" y="146177"/>
                  </a:lnTo>
                  <a:lnTo>
                    <a:pt x="2280323" y="176149"/>
                  </a:lnTo>
                  <a:lnTo>
                    <a:pt x="2281834" y="188645"/>
                  </a:lnTo>
                  <a:lnTo>
                    <a:pt x="2302764" y="220992"/>
                  </a:lnTo>
                  <a:lnTo>
                    <a:pt x="2337130" y="239052"/>
                  </a:lnTo>
                  <a:lnTo>
                    <a:pt x="2394559" y="254266"/>
                  </a:lnTo>
                  <a:lnTo>
                    <a:pt x="2432481" y="261581"/>
                  </a:lnTo>
                  <a:lnTo>
                    <a:pt x="2445474" y="264388"/>
                  </a:lnTo>
                  <a:lnTo>
                    <a:pt x="2462834" y="268617"/>
                  </a:lnTo>
                  <a:lnTo>
                    <a:pt x="2469896" y="272427"/>
                  </a:lnTo>
                  <a:lnTo>
                    <a:pt x="2481669" y="281952"/>
                  </a:lnTo>
                  <a:lnTo>
                    <a:pt x="2485110" y="288683"/>
                  </a:lnTo>
                  <a:lnTo>
                    <a:pt x="2485110" y="296303"/>
                  </a:lnTo>
                  <a:lnTo>
                    <a:pt x="2455532" y="331355"/>
                  </a:lnTo>
                  <a:lnTo>
                    <a:pt x="2411044" y="338213"/>
                  </a:lnTo>
                  <a:lnTo>
                    <a:pt x="2392908" y="337464"/>
                  </a:lnTo>
                  <a:lnTo>
                    <a:pt x="2352192" y="324878"/>
                  </a:lnTo>
                  <a:lnTo>
                    <a:pt x="2326297" y="283857"/>
                  </a:lnTo>
                  <a:lnTo>
                    <a:pt x="2272157" y="290588"/>
                  </a:lnTo>
                  <a:lnTo>
                    <a:pt x="2286698" y="327850"/>
                  </a:lnTo>
                  <a:lnTo>
                    <a:pt x="2314524" y="354342"/>
                  </a:lnTo>
                  <a:lnTo>
                    <a:pt x="2356142" y="369824"/>
                  </a:lnTo>
                  <a:lnTo>
                    <a:pt x="2411044" y="375297"/>
                  </a:lnTo>
                  <a:lnTo>
                    <a:pt x="2439505" y="373735"/>
                  </a:lnTo>
                  <a:lnTo>
                    <a:pt x="2487117" y="361696"/>
                  </a:lnTo>
                  <a:lnTo>
                    <a:pt x="2521750" y="338683"/>
                  </a:lnTo>
                  <a:lnTo>
                    <a:pt x="2539403" y="309079"/>
                  </a:lnTo>
                  <a:lnTo>
                    <a:pt x="2541613" y="292493"/>
                  </a:lnTo>
                  <a:close/>
                </a:path>
                <a:path w="9902190" h="629285">
                  <a:moveTo>
                    <a:pt x="2873679" y="202819"/>
                  </a:moveTo>
                  <a:lnTo>
                    <a:pt x="2867202" y="154635"/>
                  </a:lnTo>
                  <a:lnTo>
                    <a:pt x="2834919" y="116751"/>
                  </a:lnTo>
                  <a:lnTo>
                    <a:pt x="2791701" y="102692"/>
                  </a:lnTo>
                  <a:lnTo>
                    <a:pt x="2760688" y="99949"/>
                  </a:lnTo>
                  <a:lnTo>
                    <a:pt x="2732633" y="102260"/>
                  </a:lnTo>
                  <a:lnTo>
                    <a:pt x="2706928" y="109143"/>
                  </a:lnTo>
                  <a:lnTo>
                    <a:pt x="2683649" y="120472"/>
                  </a:lnTo>
                  <a:lnTo>
                    <a:pt x="2662923" y="136144"/>
                  </a:lnTo>
                  <a:lnTo>
                    <a:pt x="2662923" y="5715"/>
                  </a:lnTo>
                  <a:lnTo>
                    <a:pt x="2608783" y="5715"/>
                  </a:lnTo>
                  <a:lnTo>
                    <a:pt x="2608783" y="368693"/>
                  </a:lnTo>
                  <a:lnTo>
                    <a:pt x="2662923" y="368693"/>
                  </a:lnTo>
                  <a:lnTo>
                    <a:pt x="2662923" y="225691"/>
                  </a:lnTo>
                  <a:lnTo>
                    <a:pt x="2664676" y="203200"/>
                  </a:lnTo>
                  <a:lnTo>
                    <a:pt x="2690076" y="158115"/>
                  </a:lnTo>
                  <a:lnTo>
                    <a:pt x="2733725" y="140169"/>
                  </a:lnTo>
                  <a:lnTo>
                    <a:pt x="2750020" y="139065"/>
                  </a:lnTo>
                  <a:lnTo>
                    <a:pt x="2765907" y="139979"/>
                  </a:lnTo>
                  <a:lnTo>
                    <a:pt x="2808427" y="164134"/>
                  </a:lnTo>
                  <a:lnTo>
                    <a:pt x="2818282" y="202819"/>
                  </a:lnTo>
                  <a:lnTo>
                    <a:pt x="2818282" y="368693"/>
                  </a:lnTo>
                  <a:lnTo>
                    <a:pt x="2873679" y="368693"/>
                  </a:lnTo>
                  <a:lnTo>
                    <a:pt x="2873679" y="202819"/>
                  </a:lnTo>
                  <a:close/>
                </a:path>
                <a:path w="9902190" h="629285">
                  <a:moveTo>
                    <a:pt x="3014929" y="106680"/>
                  </a:moveTo>
                  <a:lnTo>
                    <a:pt x="2959531" y="106680"/>
                  </a:lnTo>
                  <a:lnTo>
                    <a:pt x="2959531" y="368693"/>
                  </a:lnTo>
                  <a:lnTo>
                    <a:pt x="3014929" y="368693"/>
                  </a:lnTo>
                  <a:lnTo>
                    <a:pt x="3014929" y="106680"/>
                  </a:lnTo>
                  <a:close/>
                </a:path>
                <a:path w="9902190" h="629285">
                  <a:moveTo>
                    <a:pt x="3014929" y="5715"/>
                  </a:moveTo>
                  <a:lnTo>
                    <a:pt x="2959531" y="5715"/>
                  </a:lnTo>
                  <a:lnTo>
                    <a:pt x="2959531" y="56134"/>
                  </a:lnTo>
                  <a:lnTo>
                    <a:pt x="3014929" y="56134"/>
                  </a:lnTo>
                  <a:lnTo>
                    <a:pt x="3014929" y="5715"/>
                  </a:lnTo>
                  <a:close/>
                </a:path>
                <a:path w="9902190" h="629285">
                  <a:moveTo>
                    <a:pt x="3596525" y="215277"/>
                  </a:moveTo>
                  <a:lnTo>
                    <a:pt x="3428136" y="215277"/>
                  </a:lnTo>
                  <a:lnTo>
                    <a:pt x="3428136" y="259981"/>
                  </a:lnTo>
                  <a:lnTo>
                    <a:pt x="3596525" y="259981"/>
                  </a:lnTo>
                  <a:lnTo>
                    <a:pt x="3596525" y="215277"/>
                  </a:lnTo>
                  <a:close/>
                </a:path>
                <a:path w="9902190" h="629285">
                  <a:moveTo>
                    <a:pt x="3942562" y="233311"/>
                  </a:moveTo>
                  <a:lnTo>
                    <a:pt x="3933444" y="179895"/>
                  </a:lnTo>
                  <a:lnTo>
                    <a:pt x="3904894" y="137160"/>
                  </a:lnTo>
                  <a:lnTo>
                    <a:pt x="3886060" y="121894"/>
                  </a:lnTo>
                  <a:lnTo>
                    <a:pt x="3886060" y="237121"/>
                  </a:lnTo>
                  <a:lnTo>
                    <a:pt x="3884536" y="260057"/>
                  </a:lnTo>
                  <a:lnTo>
                    <a:pt x="3872230" y="297256"/>
                  </a:lnTo>
                  <a:lnTo>
                    <a:pt x="3833177" y="331647"/>
                  </a:lnTo>
                  <a:lnTo>
                    <a:pt x="3797871" y="338213"/>
                  </a:lnTo>
                  <a:lnTo>
                    <a:pt x="3785717" y="337489"/>
                  </a:lnTo>
                  <a:lnTo>
                    <a:pt x="3779609" y="336308"/>
                  </a:lnTo>
                  <a:lnTo>
                    <a:pt x="3773995" y="335229"/>
                  </a:lnTo>
                  <a:lnTo>
                    <a:pt x="3734473" y="311543"/>
                  </a:lnTo>
                  <a:lnTo>
                    <a:pt x="3714483" y="271399"/>
                  </a:lnTo>
                  <a:lnTo>
                    <a:pt x="3711867" y="235216"/>
                  </a:lnTo>
                  <a:lnTo>
                    <a:pt x="3713403" y="214820"/>
                  </a:lnTo>
                  <a:lnTo>
                    <a:pt x="3736670" y="164719"/>
                  </a:lnTo>
                  <a:lnTo>
                    <a:pt x="3780980" y="138785"/>
                  </a:lnTo>
                  <a:lnTo>
                    <a:pt x="3800221" y="137160"/>
                  </a:lnTo>
                  <a:lnTo>
                    <a:pt x="3819423" y="138785"/>
                  </a:lnTo>
                  <a:lnTo>
                    <a:pt x="3863784" y="163830"/>
                  </a:lnTo>
                  <a:lnTo>
                    <a:pt x="3884726" y="215341"/>
                  </a:lnTo>
                  <a:lnTo>
                    <a:pt x="3886060" y="237121"/>
                  </a:lnTo>
                  <a:lnTo>
                    <a:pt x="3886060" y="121894"/>
                  </a:lnTo>
                  <a:lnTo>
                    <a:pt x="3884841" y="120904"/>
                  </a:lnTo>
                  <a:lnTo>
                    <a:pt x="3861562" y="109270"/>
                  </a:lnTo>
                  <a:lnTo>
                    <a:pt x="3834955" y="102285"/>
                  </a:lnTo>
                  <a:lnTo>
                    <a:pt x="3804932" y="99949"/>
                  </a:lnTo>
                  <a:lnTo>
                    <a:pt x="3778173" y="102285"/>
                  </a:lnTo>
                  <a:lnTo>
                    <a:pt x="3754717" y="109143"/>
                  </a:lnTo>
                  <a:lnTo>
                    <a:pt x="3734485" y="120472"/>
                  </a:lnTo>
                  <a:lnTo>
                    <a:pt x="3717671" y="136144"/>
                  </a:lnTo>
                  <a:lnTo>
                    <a:pt x="3716578" y="136144"/>
                  </a:lnTo>
                  <a:lnTo>
                    <a:pt x="3716578" y="5715"/>
                  </a:lnTo>
                  <a:lnTo>
                    <a:pt x="3661181" y="5715"/>
                  </a:lnTo>
                  <a:lnTo>
                    <a:pt x="3661181" y="368693"/>
                  </a:lnTo>
                  <a:lnTo>
                    <a:pt x="3711867" y="368693"/>
                  </a:lnTo>
                  <a:lnTo>
                    <a:pt x="3711867" y="336308"/>
                  </a:lnTo>
                  <a:lnTo>
                    <a:pt x="3712972" y="336308"/>
                  </a:lnTo>
                  <a:lnTo>
                    <a:pt x="3730675" y="353225"/>
                  </a:lnTo>
                  <a:lnTo>
                    <a:pt x="3751656" y="365429"/>
                  </a:lnTo>
                  <a:lnTo>
                    <a:pt x="3775684" y="372821"/>
                  </a:lnTo>
                  <a:lnTo>
                    <a:pt x="3802570" y="375297"/>
                  </a:lnTo>
                  <a:lnTo>
                    <a:pt x="3829939" y="372986"/>
                  </a:lnTo>
                  <a:lnTo>
                    <a:pt x="3879380" y="354457"/>
                  </a:lnTo>
                  <a:lnTo>
                    <a:pt x="3919258" y="318198"/>
                  </a:lnTo>
                  <a:lnTo>
                    <a:pt x="3939933" y="265684"/>
                  </a:lnTo>
                  <a:lnTo>
                    <a:pt x="3942562" y="233311"/>
                  </a:lnTo>
                  <a:close/>
                </a:path>
                <a:path w="9902190" h="629285">
                  <a:moveTo>
                    <a:pt x="4291114" y="368693"/>
                  </a:moveTo>
                  <a:lnTo>
                    <a:pt x="4275734" y="332498"/>
                  </a:lnTo>
                  <a:lnTo>
                    <a:pt x="4273588" y="284073"/>
                  </a:lnTo>
                  <a:lnTo>
                    <a:pt x="4273372" y="237121"/>
                  </a:lnTo>
                  <a:lnTo>
                    <a:pt x="4273372" y="199009"/>
                  </a:lnTo>
                  <a:lnTo>
                    <a:pt x="4272953" y="184023"/>
                  </a:lnTo>
                  <a:lnTo>
                    <a:pt x="4262894" y="138950"/>
                  </a:lnTo>
                  <a:lnTo>
                    <a:pt x="4261459" y="137160"/>
                  </a:lnTo>
                  <a:lnTo>
                    <a:pt x="4255757" y="130022"/>
                  </a:lnTo>
                  <a:lnTo>
                    <a:pt x="4217987" y="108038"/>
                  </a:lnTo>
                  <a:lnTo>
                    <a:pt x="4174807" y="100850"/>
                  </a:lnTo>
                  <a:lnTo>
                    <a:pt x="4147515" y="99949"/>
                  </a:lnTo>
                  <a:lnTo>
                    <a:pt x="4117225" y="101346"/>
                  </a:lnTo>
                  <a:lnTo>
                    <a:pt x="4066463" y="112001"/>
                  </a:lnTo>
                  <a:lnTo>
                    <a:pt x="4030053" y="132168"/>
                  </a:lnTo>
                  <a:lnTo>
                    <a:pt x="4001414" y="180975"/>
                  </a:lnTo>
                  <a:lnTo>
                    <a:pt x="4055554" y="186690"/>
                  </a:lnTo>
                  <a:lnTo>
                    <a:pt x="4059974" y="173494"/>
                  </a:lnTo>
                  <a:lnTo>
                    <a:pt x="4066146" y="162521"/>
                  </a:lnTo>
                  <a:lnTo>
                    <a:pt x="4107561" y="139509"/>
                  </a:lnTo>
                  <a:lnTo>
                    <a:pt x="4139196" y="137160"/>
                  </a:lnTo>
                  <a:lnTo>
                    <a:pt x="4152658" y="137502"/>
                  </a:lnTo>
                  <a:lnTo>
                    <a:pt x="4191444" y="144907"/>
                  </a:lnTo>
                  <a:lnTo>
                    <a:pt x="4216895" y="173494"/>
                  </a:lnTo>
                  <a:lnTo>
                    <a:pt x="4218140" y="201930"/>
                  </a:lnTo>
                  <a:lnTo>
                    <a:pt x="4218140" y="237121"/>
                  </a:lnTo>
                  <a:lnTo>
                    <a:pt x="4218140" y="253377"/>
                  </a:lnTo>
                  <a:lnTo>
                    <a:pt x="4210316" y="293522"/>
                  </a:lnTo>
                  <a:lnTo>
                    <a:pt x="4171188" y="328815"/>
                  </a:lnTo>
                  <a:lnTo>
                    <a:pt x="4115663" y="340118"/>
                  </a:lnTo>
                  <a:lnTo>
                    <a:pt x="4100665" y="339407"/>
                  </a:lnTo>
                  <a:lnTo>
                    <a:pt x="4059783" y="322008"/>
                  </a:lnTo>
                  <a:lnTo>
                    <a:pt x="4050842" y="298208"/>
                  </a:lnTo>
                  <a:lnTo>
                    <a:pt x="4054652" y="282092"/>
                  </a:lnTo>
                  <a:lnTo>
                    <a:pt x="4066184" y="269557"/>
                  </a:lnTo>
                  <a:lnTo>
                    <a:pt x="4085666" y="260616"/>
                  </a:lnTo>
                  <a:lnTo>
                    <a:pt x="4113301" y="255282"/>
                  </a:lnTo>
                  <a:lnTo>
                    <a:pt x="4143121" y="251904"/>
                  </a:lnTo>
                  <a:lnTo>
                    <a:pt x="4170603" y="247624"/>
                  </a:lnTo>
                  <a:lnTo>
                    <a:pt x="4195648" y="242633"/>
                  </a:lnTo>
                  <a:lnTo>
                    <a:pt x="4218140" y="237121"/>
                  </a:lnTo>
                  <a:lnTo>
                    <a:pt x="4218140" y="201930"/>
                  </a:lnTo>
                  <a:lnTo>
                    <a:pt x="4208462" y="204622"/>
                  </a:lnTo>
                  <a:lnTo>
                    <a:pt x="4197248" y="207035"/>
                  </a:lnTo>
                  <a:lnTo>
                    <a:pt x="4184700" y="209270"/>
                  </a:lnTo>
                  <a:lnTo>
                    <a:pt x="4171061" y="211467"/>
                  </a:lnTo>
                  <a:lnTo>
                    <a:pt x="4119270" y="217182"/>
                  </a:lnTo>
                  <a:lnTo>
                    <a:pt x="4086517" y="221602"/>
                  </a:lnTo>
                  <a:lnTo>
                    <a:pt x="4037012" y="235889"/>
                  </a:lnTo>
                  <a:lnTo>
                    <a:pt x="3999052" y="269570"/>
                  </a:lnTo>
                  <a:lnTo>
                    <a:pt x="3991991" y="299097"/>
                  </a:lnTo>
                  <a:lnTo>
                    <a:pt x="3993781" y="315379"/>
                  </a:lnTo>
                  <a:lnTo>
                    <a:pt x="4021505" y="354342"/>
                  </a:lnTo>
                  <a:lnTo>
                    <a:pt x="4056773" y="370205"/>
                  </a:lnTo>
                  <a:lnTo>
                    <a:pt x="4102633" y="375297"/>
                  </a:lnTo>
                  <a:lnTo>
                    <a:pt x="4134040" y="372821"/>
                  </a:lnTo>
                  <a:lnTo>
                    <a:pt x="4164406" y="365429"/>
                  </a:lnTo>
                  <a:lnTo>
                    <a:pt x="4193629" y="353225"/>
                  </a:lnTo>
                  <a:lnTo>
                    <a:pt x="4215295" y="340118"/>
                  </a:lnTo>
                  <a:lnTo>
                    <a:pt x="4221594" y="336308"/>
                  </a:lnTo>
                  <a:lnTo>
                    <a:pt x="4223601" y="345922"/>
                  </a:lnTo>
                  <a:lnTo>
                    <a:pt x="4226179" y="354647"/>
                  </a:lnTo>
                  <a:lnTo>
                    <a:pt x="4229405" y="362292"/>
                  </a:lnTo>
                  <a:lnTo>
                    <a:pt x="4233354" y="368693"/>
                  </a:lnTo>
                  <a:lnTo>
                    <a:pt x="4291114" y="368693"/>
                  </a:lnTo>
                  <a:close/>
                </a:path>
                <a:path w="9902190" h="629285">
                  <a:moveTo>
                    <a:pt x="4605452" y="292493"/>
                  </a:moveTo>
                  <a:lnTo>
                    <a:pt x="4591329" y="251472"/>
                  </a:lnTo>
                  <a:lnTo>
                    <a:pt x="4537202" y="224142"/>
                  </a:lnTo>
                  <a:lnTo>
                    <a:pt x="4498810" y="214515"/>
                  </a:lnTo>
                  <a:lnTo>
                    <a:pt x="4474730" y="209562"/>
                  </a:lnTo>
                  <a:lnTo>
                    <a:pt x="4453725" y="204711"/>
                  </a:lnTo>
                  <a:lnTo>
                    <a:pt x="4413516" y="193294"/>
                  </a:lnTo>
                  <a:lnTo>
                    <a:pt x="4398137" y="170434"/>
                  </a:lnTo>
                  <a:lnTo>
                    <a:pt x="4399267" y="162979"/>
                  </a:lnTo>
                  <a:lnTo>
                    <a:pt x="4439805" y="139268"/>
                  </a:lnTo>
                  <a:lnTo>
                    <a:pt x="4468761" y="137160"/>
                  </a:lnTo>
                  <a:lnTo>
                    <a:pt x="4483862" y="137718"/>
                  </a:lnTo>
                  <a:lnTo>
                    <a:pt x="4526292" y="153479"/>
                  </a:lnTo>
                  <a:lnTo>
                    <a:pt x="4539539" y="179959"/>
                  </a:lnTo>
                  <a:lnTo>
                    <a:pt x="4593679" y="174244"/>
                  </a:lnTo>
                  <a:lnTo>
                    <a:pt x="4569117" y="129400"/>
                  </a:lnTo>
                  <a:lnTo>
                    <a:pt x="4516056" y="104851"/>
                  </a:lnTo>
                  <a:lnTo>
                    <a:pt x="4464050" y="99949"/>
                  </a:lnTo>
                  <a:lnTo>
                    <a:pt x="4438066" y="101371"/>
                  </a:lnTo>
                  <a:lnTo>
                    <a:pt x="4394378" y="112433"/>
                  </a:lnTo>
                  <a:lnTo>
                    <a:pt x="4353153" y="146177"/>
                  </a:lnTo>
                  <a:lnTo>
                    <a:pt x="4345254" y="176149"/>
                  </a:lnTo>
                  <a:lnTo>
                    <a:pt x="4346575" y="188645"/>
                  </a:lnTo>
                  <a:lnTo>
                    <a:pt x="4380738" y="230466"/>
                  </a:lnTo>
                  <a:lnTo>
                    <a:pt x="4426648" y="246926"/>
                  </a:lnTo>
                  <a:lnTo>
                    <a:pt x="4496244" y="261581"/>
                  </a:lnTo>
                  <a:lnTo>
                    <a:pt x="4509287" y="264388"/>
                  </a:lnTo>
                  <a:lnTo>
                    <a:pt x="4526508" y="268617"/>
                  </a:lnTo>
                  <a:lnTo>
                    <a:pt x="4534827" y="272427"/>
                  </a:lnTo>
                  <a:lnTo>
                    <a:pt x="4546600" y="281952"/>
                  </a:lnTo>
                  <a:lnTo>
                    <a:pt x="4548949" y="288683"/>
                  </a:lnTo>
                  <a:lnTo>
                    <a:pt x="4548949" y="296303"/>
                  </a:lnTo>
                  <a:lnTo>
                    <a:pt x="4519282" y="331355"/>
                  </a:lnTo>
                  <a:lnTo>
                    <a:pt x="4474730" y="338213"/>
                  </a:lnTo>
                  <a:lnTo>
                    <a:pt x="4456595" y="337464"/>
                  </a:lnTo>
                  <a:lnTo>
                    <a:pt x="4415879" y="324878"/>
                  </a:lnTo>
                  <a:lnTo>
                    <a:pt x="4391076" y="283857"/>
                  </a:lnTo>
                  <a:lnTo>
                    <a:pt x="4335843" y="290588"/>
                  </a:lnTo>
                  <a:lnTo>
                    <a:pt x="4350791" y="327850"/>
                  </a:lnTo>
                  <a:lnTo>
                    <a:pt x="4378210" y="354342"/>
                  </a:lnTo>
                  <a:lnTo>
                    <a:pt x="4419816" y="369824"/>
                  </a:lnTo>
                  <a:lnTo>
                    <a:pt x="4474730" y="375297"/>
                  </a:lnTo>
                  <a:lnTo>
                    <a:pt x="4503204" y="373735"/>
                  </a:lnTo>
                  <a:lnTo>
                    <a:pt x="4550930" y="361696"/>
                  </a:lnTo>
                  <a:lnTo>
                    <a:pt x="4585589" y="338683"/>
                  </a:lnTo>
                  <a:lnTo>
                    <a:pt x="4603242" y="309079"/>
                  </a:lnTo>
                  <a:lnTo>
                    <a:pt x="4605452" y="292493"/>
                  </a:lnTo>
                  <a:close/>
                </a:path>
                <a:path w="9902190" h="629285">
                  <a:moveTo>
                    <a:pt x="4953838" y="248551"/>
                  </a:moveTo>
                  <a:lnTo>
                    <a:pt x="4952504" y="219671"/>
                  </a:lnTo>
                  <a:lnTo>
                    <a:pt x="4951311" y="212356"/>
                  </a:lnTo>
                  <a:lnTo>
                    <a:pt x="4948415" y="194525"/>
                  </a:lnTo>
                  <a:lnTo>
                    <a:pt x="4941468" y="173304"/>
                  </a:lnTo>
                  <a:lnTo>
                    <a:pt x="4931562" y="156210"/>
                  </a:lnTo>
                  <a:lnTo>
                    <a:pt x="4919383" y="142252"/>
                  </a:lnTo>
                  <a:lnTo>
                    <a:pt x="4913554" y="137160"/>
                  </a:lnTo>
                  <a:lnTo>
                    <a:pt x="4905895" y="130467"/>
                  </a:lnTo>
                  <a:lnTo>
                    <a:pt x="4897348" y="124891"/>
                  </a:lnTo>
                  <a:lnTo>
                    <a:pt x="4897348" y="212356"/>
                  </a:lnTo>
                  <a:lnTo>
                    <a:pt x="4713732" y="212356"/>
                  </a:lnTo>
                  <a:lnTo>
                    <a:pt x="4732032" y="168998"/>
                  </a:lnTo>
                  <a:lnTo>
                    <a:pt x="4771352" y="142252"/>
                  </a:lnTo>
                  <a:lnTo>
                    <a:pt x="4806645" y="137160"/>
                  </a:lnTo>
                  <a:lnTo>
                    <a:pt x="4823003" y="138239"/>
                  </a:lnTo>
                  <a:lnTo>
                    <a:pt x="4866741" y="154305"/>
                  </a:lnTo>
                  <a:lnTo>
                    <a:pt x="4894224" y="193763"/>
                  </a:lnTo>
                  <a:lnTo>
                    <a:pt x="4897348" y="212356"/>
                  </a:lnTo>
                  <a:lnTo>
                    <a:pt x="4897348" y="124891"/>
                  </a:lnTo>
                  <a:lnTo>
                    <a:pt x="4858677" y="107607"/>
                  </a:lnTo>
                  <a:lnTo>
                    <a:pt x="4806645" y="99949"/>
                  </a:lnTo>
                  <a:lnTo>
                    <a:pt x="4772495" y="102438"/>
                  </a:lnTo>
                  <a:lnTo>
                    <a:pt x="4716513" y="122085"/>
                  </a:lnTo>
                  <a:lnTo>
                    <a:pt x="4677194" y="159778"/>
                  </a:lnTo>
                  <a:lnTo>
                    <a:pt x="4657318" y="210185"/>
                  </a:lnTo>
                  <a:lnTo>
                    <a:pt x="4654880" y="240042"/>
                  </a:lnTo>
                  <a:lnTo>
                    <a:pt x="4657509" y="269709"/>
                  </a:lnTo>
                  <a:lnTo>
                    <a:pt x="4678184" y="319074"/>
                  </a:lnTo>
                  <a:lnTo>
                    <a:pt x="4718355" y="354838"/>
                  </a:lnTo>
                  <a:lnTo>
                    <a:pt x="4775365" y="372999"/>
                  </a:lnTo>
                  <a:lnTo>
                    <a:pt x="4810252" y="375297"/>
                  </a:lnTo>
                  <a:lnTo>
                    <a:pt x="4836490" y="373888"/>
                  </a:lnTo>
                  <a:lnTo>
                    <a:pt x="4882439" y="362864"/>
                  </a:lnTo>
                  <a:lnTo>
                    <a:pt x="4919116" y="340931"/>
                  </a:lnTo>
                  <a:lnTo>
                    <a:pt x="4944338" y="309092"/>
                  </a:lnTo>
                  <a:lnTo>
                    <a:pt x="4952746" y="289572"/>
                  </a:lnTo>
                  <a:lnTo>
                    <a:pt x="4896243" y="283857"/>
                  </a:lnTo>
                  <a:lnTo>
                    <a:pt x="4889576" y="297091"/>
                  </a:lnTo>
                  <a:lnTo>
                    <a:pt x="4881943" y="308267"/>
                  </a:lnTo>
                  <a:lnTo>
                    <a:pt x="4839360" y="335114"/>
                  </a:lnTo>
                  <a:lnTo>
                    <a:pt x="4810252" y="338213"/>
                  </a:lnTo>
                  <a:lnTo>
                    <a:pt x="4790605" y="336791"/>
                  </a:lnTo>
                  <a:lnTo>
                    <a:pt x="4741977" y="315353"/>
                  </a:lnTo>
                  <a:lnTo>
                    <a:pt x="4714506" y="269328"/>
                  </a:lnTo>
                  <a:lnTo>
                    <a:pt x="4711382" y="248551"/>
                  </a:lnTo>
                  <a:lnTo>
                    <a:pt x="4953838" y="248551"/>
                  </a:lnTo>
                  <a:close/>
                </a:path>
                <a:path w="9902190" h="629285">
                  <a:moveTo>
                    <a:pt x="5284660" y="5715"/>
                  </a:moveTo>
                  <a:lnTo>
                    <a:pt x="5233975" y="5715"/>
                  </a:lnTo>
                  <a:lnTo>
                    <a:pt x="5233975" y="241947"/>
                  </a:lnTo>
                  <a:lnTo>
                    <a:pt x="5232438" y="264655"/>
                  </a:lnTo>
                  <a:lnTo>
                    <a:pt x="5220132" y="300774"/>
                  </a:lnTo>
                  <a:lnTo>
                    <a:pt x="5181384" y="332371"/>
                  </a:lnTo>
                  <a:lnTo>
                    <a:pt x="5148123" y="338213"/>
                  </a:lnTo>
                  <a:lnTo>
                    <a:pt x="5136642" y="337502"/>
                  </a:lnTo>
                  <a:lnTo>
                    <a:pt x="5093436" y="320497"/>
                  </a:lnTo>
                  <a:lnTo>
                    <a:pt x="5065623" y="281266"/>
                  </a:lnTo>
                  <a:lnTo>
                    <a:pt x="5058676" y="238137"/>
                  </a:lnTo>
                  <a:lnTo>
                    <a:pt x="5060175" y="216357"/>
                  </a:lnTo>
                  <a:lnTo>
                    <a:pt x="5071516" y="179565"/>
                  </a:lnTo>
                  <a:lnTo>
                    <a:pt x="5108067" y="143802"/>
                  </a:lnTo>
                  <a:lnTo>
                    <a:pt x="5145773" y="137160"/>
                  </a:lnTo>
                  <a:lnTo>
                    <a:pt x="5165826" y="138950"/>
                  </a:lnTo>
                  <a:lnTo>
                    <a:pt x="5211686" y="165735"/>
                  </a:lnTo>
                  <a:lnTo>
                    <a:pt x="5232628" y="218909"/>
                  </a:lnTo>
                  <a:lnTo>
                    <a:pt x="5233975" y="241947"/>
                  </a:lnTo>
                  <a:lnTo>
                    <a:pt x="5233975" y="5715"/>
                  </a:lnTo>
                  <a:lnTo>
                    <a:pt x="5229263" y="5715"/>
                  </a:lnTo>
                  <a:lnTo>
                    <a:pt x="5229263" y="136144"/>
                  </a:lnTo>
                  <a:lnTo>
                    <a:pt x="5228158" y="136144"/>
                  </a:lnTo>
                  <a:lnTo>
                    <a:pt x="5211356" y="120472"/>
                  </a:lnTo>
                  <a:lnTo>
                    <a:pt x="5191049" y="109143"/>
                  </a:lnTo>
                  <a:lnTo>
                    <a:pt x="5167211" y="102260"/>
                  </a:lnTo>
                  <a:lnTo>
                    <a:pt x="5139804" y="99949"/>
                  </a:lnTo>
                  <a:lnTo>
                    <a:pt x="5110505" y="102285"/>
                  </a:lnTo>
                  <a:lnTo>
                    <a:pt x="5061064" y="120904"/>
                  </a:lnTo>
                  <a:lnTo>
                    <a:pt x="5024132" y="157353"/>
                  </a:lnTo>
                  <a:lnTo>
                    <a:pt x="5005527" y="207733"/>
                  </a:lnTo>
                  <a:lnTo>
                    <a:pt x="5003279" y="238137"/>
                  </a:lnTo>
                  <a:lnTo>
                    <a:pt x="5005730" y="266877"/>
                  </a:lnTo>
                  <a:lnTo>
                    <a:pt x="5025656" y="316522"/>
                  </a:lnTo>
                  <a:lnTo>
                    <a:pt x="5064036" y="353593"/>
                  </a:lnTo>
                  <a:lnTo>
                    <a:pt x="5113477" y="372833"/>
                  </a:lnTo>
                  <a:lnTo>
                    <a:pt x="5142166" y="375297"/>
                  </a:lnTo>
                  <a:lnTo>
                    <a:pt x="5170221" y="372795"/>
                  </a:lnTo>
                  <a:lnTo>
                    <a:pt x="5194427" y="365302"/>
                  </a:lnTo>
                  <a:lnTo>
                    <a:pt x="5214861" y="352793"/>
                  </a:lnTo>
                  <a:lnTo>
                    <a:pt x="5228818" y="338213"/>
                  </a:lnTo>
                  <a:lnTo>
                    <a:pt x="5231612" y="335292"/>
                  </a:lnTo>
                  <a:lnTo>
                    <a:pt x="5232870" y="335292"/>
                  </a:lnTo>
                  <a:lnTo>
                    <a:pt x="5232870" y="368693"/>
                  </a:lnTo>
                  <a:lnTo>
                    <a:pt x="5284660" y="368693"/>
                  </a:lnTo>
                  <a:lnTo>
                    <a:pt x="5284660" y="335292"/>
                  </a:lnTo>
                  <a:lnTo>
                    <a:pt x="5284660" y="137160"/>
                  </a:lnTo>
                  <a:lnTo>
                    <a:pt x="5284660" y="136144"/>
                  </a:lnTo>
                  <a:lnTo>
                    <a:pt x="5284660" y="5715"/>
                  </a:lnTo>
                  <a:close/>
                </a:path>
                <a:path w="9902190" h="629285">
                  <a:moveTo>
                    <a:pt x="6173533" y="233311"/>
                  </a:moveTo>
                  <a:lnTo>
                    <a:pt x="6170866" y="203517"/>
                  </a:lnTo>
                  <a:lnTo>
                    <a:pt x="6162789" y="177139"/>
                  </a:lnTo>
                  <a:lnTo>
                    <a:pt x="6149175" y="154330"/>
                  </a:lnTo>
                  <a:lnTo>
                    <a:pt x="6131826" y="137160"/>
                  </a:lnTo>
                  <a:lnTo>
                    <a:pt x="6129909" y="135255"/>
                  </a:lnTo>
                  <a:lnTo>
                    <a:pt x="6117044" y="126669"/>
                  </a:lnTo>
                  <a:lnTo>
                    <a:pt x="6117044" y="236232"/>
                  </a:lnTo>
                  <a:lnTo>
                    <a:pt x="6115482" y="258013"/>
                  </a:lnTo>
                  <a:lnTo>
                    <a:pt x="6103074" y="295160"/>
                  </a:lnTo>
                  <a:lnTo>
                    <a:pt x="6062230" y="331177"/>
                  </a:lnTo>
                  <a:lnTo>
                    <a:pt x="6021616" y="338213"/>
                  </a:lnTo>
                  <a:lnTo>
                    <a:pt x="6001486" y="336613"/>
                  </a:lnTo>
                  <a:lnTo>
                    <a:pt x="5952096" y="313448"/>
                  </a:lnTo>
                  <a:lnTo>
                    <a:pt x="5926848" y="261581"/>
                  </a:lnTo>
                  <a:lnTo>
                    <a:pt x="5925109" y="238137"/>
                  </a:lnTo>
                  <a:lnTo>
                    <a:pt x="5926848" y="214172"/>
                  </a:lnTo>
                  <a:lnTo>
                    <a:pt x="5940463" y="176250"/>
                  </a:lnTo>
                  <a:lnTo>
                    <a:pt x="5982919" y="143446"/>
                  </a:lnTo>
                  <a:lnTo>
                    <a:pt x="6021616" y="137160"/>
                  </a:lnTo>
                  <a:lnTo>
                    <a:pt x="6041098" y="138620"/>
                  </a:lnTo>
                  <a:lnTo>
                    <a:pt x="6089891" y="161925"/>
                  </a:lnTo>
                  <a:lnTo>
                    <a:pt x="6115291" y="212801"/>
                  </a:lnTo>
                  <a:lnTo>
                    <a:pt x="6117044" y="236232"/>
                  </a:lnTo>
                  <a:lnTo>
                    <a:pt x="6117044" y="126669"/>
                  </a:lnTo>
                  <a:lnTo>
                    <a:pt x="6107201" y="120091"/>
                  </a:lnTo>
                  <a:lnTo>
                    <a:pt x="6081534" y="109029"/>
                  </a:lnTo>
                  <a:lnTo>
                    <a:pt x="6052972" y="102247"/>
                  </a:lnTo>
                  <a:lnTo>
                    <a:pt x="6021616" y="99949"/>
                  </a:lnTo>
                  <a:lnTo>
                    <a:pt x="5990272" y="102095"/>
                  </a:lnTo>
                  <a:lnTo>
                    <a:pt x="5936043" y="119240"/>
                  </a:lnTo>
                  <a:lnTo>
                    <a:pt x="5893905" y="153543"/>
                  </a:lnTo>
                  <a:lnTo>
                    <a:pt x="5871451" y="205397"/>
                  </a:lnTo>
                  <a:lnTo>
                    <a:pt x="5868606" y="238137"/>
                  </a:lnTo>
                  <a:lnTo>
                    <a:pt x="5871464" y="271373"/>
                  </a:lnTo>
                  <a:lnTo>
                    <a:pt x="5894362" y="323215"/>
                  </a:lnTo>
                  <a:lnTo>
                    <a:pt x="5938291" y="356438"/>
                  </a:lnTo>
                  <a:lnTo>
                    <a:pt x="5991771" y="373176"/>
                  </a:lnTo>
                  <a:lnTo>
                    <a:pt x="6021616" y="375297"/>
                  </a:lnTo>
                  <a:lnTo>
                    <a:pt x="6050115" y="373329"/>
                  </a:lnTo>
                  <a:lnTo>
                    <a:pt x="6102642" y="357238"/>
                  </a:lnTo>
                  <a:lnTo>
                    <a:pt x="6147181" y="324192"/>
                  </a:lnTo>
                  <a:lnTo>
                    <a:pt x="6170638" y="269240"/>
                  </a:lnTo>
                  <a:lnTo>
                    <a:pt x="6173533" y="233311"/>
                  </a:lnTo>
                  <a:close/>
                </a:path>
                <a:path w="9902190" h="629285">
                  <a:moveTo>
                    <a:pt x="6294691" y="5715"/>
                  </a:moveTo>
                  <a:lnTo>
                    <a:pt x="6240538" y="5715"/>
                  </a:lnTo>
                  <a:lnTo>
                    <a:pt x="6240538" y="368693"/>
                  </a:lnTo>
                  <a:lnTo>
                    <a:pt x="6294691" y="368693"/>
                  </a:lnTo>
                  <a:lnTo>
                    <a:pt x="6294691" y="5715"/>
                  </a:lnTo>
                  <a:close/>
                </a:path>
                <a:path w="9902190" h="629285">
                  <a:moveTo>
                    <a:pt x="6436080" y="106680"/>
                  </a:moveTo>
                  <a:lnTo>
                    <a:pt x="6380683" y="106680"/>
                  </a:lnTo>
                  <a:lnTo>
                    <a:pt x="6380683" y="368693"/>
                  </a:lnTo>
                  <a:lnTo>
                    <a:pt x="6436080" y="368693"/>
                  </a:lnTo>
                  <a:lnTo>
                    <a:pt x="6436080" y="106680"/>
                  </a:lnTo>
                  <a:close/>
                </a:path>
                <a:path w="9902190" h="629285">
                  <a:moveTo>
                    <a:pt x="6436080" y="5715"/>
                  </a:moveTo>
                  <a:lnTo>
                    <a:pt x="6380683" y="5715"/>
                  </a:lnTo>
                  <a:lnTo>
                    <a:pt x="6380683" y="56134"/>
                  </a:lnTo>
                  <a:lnTo>
                    <a:pt x="6436080" y="56134"/>
                  </a:lnTo>
                  <a:lnTo>
                    <a:pt x="6436080" y="5715"/>
                  </a:lnTo>
                  <a:close/>
                </a:path>
                <a:path w="9902190" h="629285">
                  <a:moveTo>
                    <a:pt x="6785737" y="278142"/>
                  </a:moveTo>
                  <a:lnTo>
                    <a:pt x="6731432" y="272427"/>
                  </a:lnTo>
                  <a:lnTo>
                    <a:pt x="6727761" y="287972"/>
                  </a:lnTo>
                  <a:lnTo>
                    <a:pt x="6722072" y="301523"/>
                  </a:lnTo>
                  <a:lnTo>
                    <a:pt x="6694246" y="329323"/>
                  </a:lnTo>
                  <a:lnTo>
                    <a:pt x="6649047" y="338213"/>
                  </a:lnTo>
                  <a:lnTo>
                    <a:pt x="6628803" y="336600"/>
                  </a:lnTo>
                  <a:lnTo>
                    <a:pt x="6582029" y="312432"/>
                  </a:lnTo>
                  <a:lnTo>
                    <a:pt x="6560007" y="260070"/>
                  </a:lnTo>
                  <a:lnTo>
                    <a:pt x="6558496" y="237121"/>
                  </a:lnTo>
                  <a:lnTo>
                    <a:pt x="6560020" y="214833"/>
                  </a:lnTo>
                  <a:lnTo>
                    <a:pt x="6572326" y="177673"/>
                  </a:lnTo>
                  <a:lnTo>
                    <a:pt x="6612179" y="143560"/>
                  </a:lnTo>
                  <a:lnTo>
                    <a:pt x="6652654" y="137160"/>
                  </a:lnTo>
                  <a:lnTo>
                    <a:pt x="6666293" y="137909"/>
                  </a:lnTo>
                  <a:lnTo>
                    <a:pt x="6708559" y="157772"/>
                  </a:lnTo>
                  <a:lnTo>
                    <a:pt x="6726720" y="189484"/>
                  </a:lnTo>
                  <a:lnTo>
                    <a:pt x="6779768" y="182880"/>
                  </a:lnTo>
                  <a:lnTo>
                    <a:pt x="6764668" y="147408"/>
                  </a:lnTo>
                  <a:lnTo>
                    <a:pt x="6736143" y="121920"/>
                  </a:lnTo>
                  <a:lnTo>
                    <a:pt x="6696748" y="105549"/>
                  </a:lnTo>
                  <a:lnTo>
                    <a:pt x="6650304" y="99949"/>
                  </a:lnTo>
                  <a:lnTo>
                    <a:pt x="6631953" y="100838"/>
                  </a:lnTo>
                  <a:lnTo>
                    <a:pt x="6580772" y="113284"/>
                  </a:lnTo>
                  <a:lnTo>
                    <a:pt x="6536461" y="141732"/>
                  </a:lnTo>
                  <a:lnTo>
                    <a:pt x="6508394" y="192176"/>
                  </a:lnTo>
                  <a:lnTo>
                    <a:pt x="6503098" y="238137"/>
                  </a:lnTo>
                  <a:lnTo>
                    <a:pt x="6505334" y="267436"/>
                  </a:lnTo>
                  <a:lnTo>
                    <a:pt x="6523952" y="317042"/>
                  </a:lnTo>
                  <a:lnTo>
                    <a:pt x="6562179" y="354025"/>
                  </a:lnTo>
                  <a:lnTo>
                    <a:pt x="6616967" y="372973"/>
                  </a:lnTo>
                  <a:lnTo>
                    <a:pt x="6650304" y="375297"/>
                  </a:lnTo>
                  <a:lnTo>
                    <a:pt x="6673647" y="373862"/>
                  </a:lnTo>
                  <a:lnTo>
                    <a:pt x="6717322" y="362064"/>
                  </a:lnTo>
                  <a:lnTo>
                    <a:pt x="6754419" y="338340"/>
                  </a:lnTo>
                  <a:lnTo>
                    <a:pt x="6778688" y="301561"/>
                  </a:lnTo>
                  <a:lnTo>
                    <a:pt x="6785737" y="278142"/>
                  </a:lnTo>
                  <a:close/>
                </a:path>
                <a:path w="9902190" h="629285">
                  <a:moveTo>
                    <a:pt x="7599121" y="368693"/>
                  </a:moveTo>
                  <a:lnTo>
                    <a:pt x="7593635" y="359956"/>
                  </a:lnTo>
                  <a:lnTo>
                    <a:pt x="7589329" y="350926"/>
                  </a:lnTo>
                  <a:lnTo>
                    <a:pt x="7586129" y="341744"/>
                  </a:lnTo>
                  <a:lnTo>
                    <a:pt x="7584821" y="336308"/>
                  </a:lnTo>
                  <a:lnTo>
                    <a:pt x="7583894" y="332498"/>
                  </a:lnTo>
                  <a:lnTo>
                    <a:pt x="7581735" y="284073"/>
                  </a:lnTo>
                  <a:lnTo>
                    <a:pt x="7581544" y="237121"/>
                  </a:lnTo>
                  <a:lnTo>
                    <a:pt x="7581544" y="199009"/>
                  </a:lnTo>
                  <a:lnTo>
                    <a:pt x="7581125" y="184023"/>
                  </a:lnTo>
                  <a:lnTo>
                    <a:pt x="7570927" y="138950"/>
                  </a:lnTo>
                  <a:lnTo>
                    <a:pt x="7569505" y="137160"/>
                  </a:lnTo>
                  <a:lnTo>
                    <a:pt x="7563853" y="130022"/>
                  </a:lnTo>
                  <a:lnTo>
                    <a:pt x="7526058" y="108038"/>
                  </a:lnTo>
                  <a:lnTo>
                    <a:pt x="7482827" y="100850"/>
                  </a:lnTo>
                  <a:lnTo>
                    <a:pt x="7455522" y="99949"/>
                  </a:lnTo>
                  <a:lnTo>
                    <a:pt x="7425296" y="101346"/>
                  </a:lnTo>
                  <a:lnTo>
                    <a:pt x="7374560" y="112001"/>
                  </a:lnTo>
                  <a:lnTo>
                    <a:pt x="7338200" y="132168"/>
                  </a:lnTo>
                  <a:lnTo>
                    <a:pt x="7309574" y="180975"/>
                  </a:lnTo>
                  <a:lnTo>
                    <a:pt x="7362469" y="186690"/>
                  </a:lnTo>
                  <a:lnTo>
                    <a:pt x="7367600" y="173494"/>
                  </a:lnTo>
                  <a:lnTo>
                    <a:pt x="7374153" y="162521"/>
                  </a:lnTo>
                  <a:lnTo>
                    <a:pt x="7415593" y="139509"/>
                  </a:lnTo>
                  <a:lnTo>
                    <a:pt x="7447204" y="137160"/>
                  </a:lnTo>
                  <a:lnTo>
                    <a:pt x="7460666" y="137502"/>
                  </a:lnTo>
                  <a:lnTo>
                    <a:pt x="7499477" y="144907"/>
                  </a:lnTo>
                  <a:lnTo>
                    <a:pt x="7525055" y="173355"/>
                  </a:lnTo>
                  <a:lnTo>
                    <a:pt x="7526147" y="201930"/>
                  </a:lnTo>
                  <a:lnTo>
                    <a:pt x="7526147" y="237121"/>
                  </a:lnTo>
                  <a:lnTo>
                    <a:pt x="7526147" y="253377"/>
                  </a:lnTo>
                  <a:lnTo>
                    <a:pt x="7518374" y="293522"/>
                  </a:lnTo>
                  <a:lnTo>
                    <a:pt x="7479195" y="328815"/>
                  </a:lnTo>
                  <a:lnTo>
                    <a:pt x="7423671" y="340118"/>
                  </a:lnTo>
                  <a:lnTo>
                    <a:pt x="7408685" y="339407"/>
                  </a:lnTo>
                  <a:lnTo>
                    <a:pt x="7367956" y="322008"/>
                  </a:lnTo>
                  <a:lnTo>
                    <a:pt x="7359015" y="298208"/>
                  </a:lnTo>
                  <a:lnTo>
                    <a:pt x="7362787" y="282092"/>
                  </a:lnTo>
                  <a:lnTo>
                    <a:pt x="7374280" y="269557"/>
                  </a:lnTo>
                  <a:lnTo>
                    <a:pt x="7393711" y="260616"/>
                  </a:lnTo>
                  <a:lnTo>
                    <a:pt x="7421321" y="255282"/>
                  </a:lnTo>
                  <a:lnTo>
                    <a:pt x="7451141" y="251904"/>
                  </a:lnTo>
                  <a:lnTo>
                    <a:pt x="7478611" y="247624"/>
                  </a:lnTo>
                  <a:lnTo>
                    <a:pt x="7503655" y="242633"/>
                  </a:lnTo>
                  <a:lnTo>
                    <a:pt x="7526147" y="237121"/>
                  </a:lnTo>
                  <a:lnTo>
                    <a:pt x="7526147" y="201930"/>
                  </a:lnTo>
                  <a:lnTo>
                    <a:pt x="7516469" y="204622"/>
                  </a:lnTo>
                  <a:lnTo>
                    <a:pt x="7505255" y="207035"/>
                  </a:lnTo>
                  <a:lnTo>
                    <a:pt x="7492708" y="209270"/>
                  </a:lnTo>
                  <a:lnTo>
                    <a:pt x="7479068" y="211467"/>
                  </a:lnTo>
                  <a:lnTo>
                    <a:pt x="7427277" y="217182"/>
                  </a:lnTo>
                  <a:lnTo>
                    <a:pt x="7394613" y="221602"/>
                  </a:lnTo>
                  <a:lnTo>
                    <a:pt x="7345185" y="235889"/>
                  </a:lnTo>
                  <a:lnTo>
                    <a:pt x="7307224" y="269570"/>
                  </a:lnTo>
                  <a:lnTo>
                    <a:pt x="7300163" y="299097"/>
                  </a:lnTo>
                  <a:lnTo>
                    <a:pt x="7301941" y="315379"/>
                  </a:lnTo>
                  <a:lnTo>
                    <a:pt x="7329513" y="354342"/>
                  </a:lnTo>
                  <a:lnTo>
                    <a:pt x="7364857" y="370205"/>
                  </a:lnTo>
                  <a:lnTo>
                    <a:pt x="7410805" y="375297"/>
                  </a:lnTo>
                  <a:lnTo>
                    <a:pt x="7442124" y="372821"/>
                  </a:lnTo>
                  <a:lnTo>
                    <a:pt x="7472451" y="365429"/>
                  </a:lnTo>
                  <a:lnTo>
                    <a:pt x="7501699" y="353225"/>
                  </a:lnTo>
                  <a:lnTo>
                    <a:pt x="7523442" y="340118"/>
                  </a:lnTo>
                  <a:lnTo>
                    <a:pt x="7529754" y="336308"/>
                  </a:lnTo>
                  <a:lnTo>
                    <a:pt x="7531748" y="345922"/>
                  </a:lnTo>
                  <a:lnTo>
                    <a:pt x="7534288" y="354647"/>
                  </a:lnTo>
                  <a:lnTo>
                    <a:pt x="7537501" y="362292"/>
                  </a:lnTo>
                  <a:lnTo>
                    <a:pt x="7541527" y="368693"/>
                  </a:lnTo>
                  <a:lnTo>
                    <a:pt x="7599121" y="368693"/>
                  </a:lnTo>
                  <a:close/>
                </a:path>
                <a:path w="9902190" h="629285">
                  <a:moveTo>
                    <a:pt x="8540877" y="114300"/>
                  </a:moveTo>
                  <a:lnTo>
                    <a:pt x="8526755" y="108038"/>
                  </a:lnTo>
                  <a:lnTo>
                    <a:pt x="8512632" y="103555"/>
                  </a:lnTo>
                  <a:lnTo>
                    <a:pt x="8498510" y="100850"/>
                  </a:lnTo>
                  <a:lnTo>
                    <a:pt x="8484387" y="99949"/>
                  </a:lnTo>
                  <a:lnTo>
                    <a:pt x="8464296" y="102806"/>
                  </a:lnTo>
                  <a:lnTo>
                    <a:pt x="8446313" y="111379"/>
                  </a:lnTo>
                  <a:lnTo>
                    <a:pt x="8430298" y="125666"/>
                  </a:lnTo>
                  <a:lnTo>
                    <a:pt x="8416125" y="145669"/>
                  </a:lnTo>
                  <a:lnTo>
                    <a:pt x="8415020" y="145669"/>
                  </a:lnTo>
                  <a:lnTo>
                    <a:pt x="8415020" y="106680"/>
                  </a:lnTo>
                  <a:lnTo>
                    <a:pt x="8364334" y="106680"/>
                  </a:lnTo>
                  <a:lnTo>
                    <a:pt x="8364334" y="368693"/>
                  </a:lnTo>
                  <a:lnTo>
                    <a:pt x="8419732" y="368693"/>
                  </a:lnTo>
                  <a:lnTo>
                    <a:pt x="8419732" y="231406"/>
                  </a:lnTo>
                  <a:lnTo>
                    <a:pt x="8420798" y="211975"/>
                  </a:lnTo>
                  <a:lnTo>
                    <a:pt x="8436204" y="168529"/>
                  </a:lnTo>
                  <a:lnTo>
                    <a:pt x="8467941" y="147104"/>
                  </a:lnTo>
                  <a:lnTo>
                    <a:pt x="8482038" y="145669"/>
                  </a:lnTo>
                  <a:lnTo>
                    <a:pt x="8491969" y="146354"/>
                  </a:lnTo>
                  <a:lnTo>
                    <a:pt x="8502104" y="148297"/>
                  </a:lnTo>
                  <a:lnTo>
                    <a:pt x="8512200" y="151295"/>
                  </a:lnTo>
                  <a:lnTo>
                    <a:pt x="8522056" y="155194"/>
                  </a:lnTo>
                  <a:lnTo>
                    <a:pt x="8540877" y="114300"/>
                  </a:lnTo>
                  <a:close/>
                </a:path>
                <a:path w="9902190" h="629285">
                  <a:moveTo>
                    <a:pt x="8863533" y="233311"/>
                  </a:moveTo>
                  <a:lnTo>
                    <a:pt x="8852319" y="177139"/>
                  </a:lnTo>
                  <a:lnTo>
                    <a:pt x="8821788" y="137160"/>
                  </a:lnTo>
                  <a:lnTo>
                    <a:pt x="8807044" y="126911"/>
                  </a:lnTo>
                  <a:lnTo>
                    <a:pt x="8807044" y="236232"/>
                  </a:lnTo>
                  <a:lnTo>
                    <a:pt x="8805481" y="258013"/>
                  </a:lnTo>
                  <a:lnTo>
                    <a:pt x="8793074" y="295160"/>
                  </a:lnTo>
                  <a:lnTo>
                    <a:pt x="8752091" y="331177"/>
                  </a:lnTo>
                  <a:lnTo>
                    <a:pt x="8710524" y="338213"/>
                  </a:lnTo>
                  <a:lnTo>
                    <a:pt x="8691054" y="336613"/>
                  </a:lnTo>
                  <a:lnTo>
                    <a:pt x="8642261" y="313448"/>
                  </a:lnTo>
                  <a:lnTo>
                    <a:pt x="8616861" y="261581"/>
                  </a:lnTo>
                  <a:lnTo>
                    <a:pt x="8615108" y="238137"/>
                  </a:lnTo>
                  <a:lnTo>
                    <a:pt x="8616683" y="214172"/>
                  </a:lnTo>
                  <a:lnTo>
                    <a:pt x="8630006" y="176250"/>
                  </a:lnTo>
                  <a:lnTo>
                    <a:pt x="8672398" y="143446"/>
                  </a:lnTo>
                  <a:lnTo>
                    <a:pt x="8710524" y="137160"/>
                  </a:lnTo>
                  <a:lnTo>
                    <a:pt x="8730094" y="138620"/>
                  </a:lnTo>
                  <a:lnTo>
                    <a:pt x="8778799" y="161925"/>
                  </a:lnTo>
                  <a:lnTo>
                    <a:pt x="8805278" y="212801"/>
                  </a:lnTo>
                  <a:lnTo>
                    <a:pt x="8807044" y="236232"/>
                  </a:lnTo>
                  <a:lnTo>
                    <a:pt x="8807044" y="126911"/>
                  </a:lnTo>
                  <a:lnTo>
                    <a:pt x="8796553" y="120091"/>
                  </a:lnTo>
                  <a:lnTo>
                    <a:pt x="8770518" y="109029"/>
                  </a:lnTo>
                  <a:lnTo>
                    <a:pt x="8741829" y="102247"/>
                  </a:lnTo>
                  <a:lnTo>
                    <a:pt x="8710524" y="99949"/>
                  </a:lnTo>
                  <a:lnTo>
                    <a:pt x="8679853" y="102095"/>
                  </a:lnTo>
                  <a:lnTo>
                    <a:pt x="8625522" y="119240"/>
                  </a:lnTo>
                  <a:lnTo>
                    <a:pt x="8582914" y="153543"/>
                  </a:lnTo>
                  <a:lnTo>
                    <a:pt x="8561286" y="205397"/>
                  </a:lnTo>
                  <a:lnTo>
                    <a:pt x="8558619" y="238137"/>
                  </a:lnTo>
                  <a:lnTo>
                    <a:pt x="8561476" y="271373"/>
                  </a:lnTo>
                  <a:lnTo>
                    <a:pt x="8584374" y="323215"/>
                  </a:lnTo>
                  <a:lnTo>
                    <a:pt x="8627656" y="356438"/>
                  </a:lnTo>
                  <a:lnTo>
                    <a:pt x="8680691" y="373176"/>
                  </a:lnTo>
                  <a:lnTo>
                    <a:pt x="8710524" y="375297"/>
                  </a:lnTo>
                  <a:lnTo>
                    <a:pt x="8738959" y="373329"/>
                  </a:lnTo>
                  <a:lnTo>
                    <a:pt x="8791918" y="357238"/>
                  </a:lnTo>
                  <a:lnTo>
                    <a:pt x="8836723" y="324192"/>
                  </a:lnTo>
                  <a:lnTo>
                    <a:pt x="8860485" y="269240"/>
                  </a:lnTo>
                  <a:lnTo>
                    <a:pt x="8863533" y="233311"/>
                  </a:lnTo>
                  <a:close/>
                </a:path>
                <a:path w="9902190" h="629285">
                  <a:moveTo>
                    <a:pt x="9208478" y="368693"/>
                  </a:moveTo>
                  <a:lnTo>
                    <a:pt x="9193098" y="332498"/>
                  </a:lnTo>
                  <a:lnTo>
                    <a:pt x="9190965" y="284073"/>
                  </a:lnTo>
                  <a:lnTo>
                    <a:pt x="9190749" y="237121"/>
                  </a:lnTo>
                  <a:lnTo>
                    <a:pt x="9190749" y="199009"/>
                  </a:lnTo>
                  <a:lnTo>
                    <a:pt x="9190330" y="184023"/>
                  </a:lnTo>
                  <a:lnTo>
                    <a:pt x="9180258" y="138950"/>
                  </a:lnTo>
                  <a:lnTo>
                    <a:pt x="9150731" y="114300"/>
                  </a:lnTo>
                  <a:lnTo>
                    <a:pt x="9092184" y="100850"/>
                  </a:lnTo>
                  <a:lnTo>
                    <a:pt x="9064879" y="99949"/>
                  </a:lnTo>
                  <a:lnTo>
                    <a:pt x="9034678" y="101346"/>
                  </a:lnTo>
                  <a:lnTo>
                    <a:pt x="8984374" y="112001"/>
                  </a:lnTo>
                  <a:lnTo>
                    <a:pt x="8947950" y="132168"/>
                  </a:lnTo>
                  <a:lnTo>
                    <a:pt x="8918778" y="180975"/>
                  </a:lnTo>
                  <a:lnTo>
                    <a:pt x="8972918" y="186690"/>
                  </a:lnTo>
                  <a:lnTo>
                    <a:pt x="8977338" y="173494"/>
                  </a:lnTo>
                  <a:lnTo>
                    <a:pt x="8983510" y="162521"/>
                  </a:lnTo>
                  <a:lnTo>
                    <a:pt x="9024925" y="139509"/>
                  </a:lnTo>
                  <a:lnTo>
                    <a:pt x="9056573" y="137160"/>
                  </a:lnTo>
                  <a:lnTo>
                    <a:pt x="9070022" y="137502"/>
                  </a:lnTo>
                  <a:lnTo>
                    <a:pt x="9108808" y="144907"/>
                  </a:lnTo>
                  <a:lnTo>
                    <a:pt x="9134272" y="173494"/>
                  </a:lnTo>
                  <a:lnTo>
                    <a:pt x="9135504" y="201930"/>
                  </a:lnTo>
                  <a:lnTo>
                    <a:pt x="9135504" y="237121"/>
                  </a:lnTo>
                  <a:lnTo>
                    <a:pt x="9135504" y="253377"/>
                  </a:lnTo>
                  <a:lnTo>
                    <a:pt x="9128150" y="293522"/>
                  </a:lnTo>
                  <a:lnTo>
                    <a:pt x="9088552" y="328815"/>
                  </a:lnTo>
                  <a:lnTo>
                    <a:pt x="9033027" y="340118"/>
                  </a:lnTo>
                  <a:lnTo>
                    <a:pt x="9018194" y="339407"/>
                  </a:lnTo>
                  <a:lnTo>
                    <a:pt x="8977681" y="322008"/>
                  </a:lnTo>
                  <a:lnTo>
                    <a:pt x="8968219" y="298208"/>
                  </a:lnTo>
                  <a:lnTo>
                    <a:pt x="8972017" y="282092"/>
                  </a:lnTo>
                  <a:lnTo>
                    <a:pt x="8983548" y="269557"/>
                  </a:lnTo>
                  <a:lnTo>
                    <a:pt x="9003043" y="260616"/>
                  </a:lnTo>
                  <a:lnTo>
                    <a:pt x="9030678" y="255282"/>
                  </a:lnTo>
                  <a:lnTo>
                    <a:pt x="9060497" y="251904"/>
                  </a:lnTo>
                  <a:lnTo>
                    <a:pt x="9087968" y="247624"/>
                  </a:lnTo>
                  <a:lnTo>
                    <a:pt x="9113012" y="242633"/>
                  </a:lnTo>
                  <a:lnTo>
                    <a:pt x="9135504" y="237121"/>
                  </a:lnTo>
                  <a:lnTo>
                    <a:pt x="9135504" y="201930"/>
                  </a:lnTo>
                  <a:lnTo>
                    <a:pt x="9125826" y="204622"/>
                  </a:lnTo>
                  <a:lnTo>
                    <a:pt x="9114612" y="207035"/>
                  </a:lnTo>
                  <a:lnTo>
                    <a:pt x="9102065" y="209270"/>
                  </a:lnTo>
                  <a:lnTo>
                    <a:pt x="9088425" y="211467"/>
                  </a:lnTo>
                  <a:lnTo>
                    <a:pt x="9036634" y="217182"/>
                  </a:lnTo>
                  <a:lnTo>
                    <a:pt x="9003881" y="221602"/>
                  </a:lnTo>
                  <a:lnTo>
                    <a:pt x="8954389" y="235889"/>
                  </a:lnTo>
                  <a:lnTo>
                    <a:pt x="8916429" y="269570"/>
                  </a:lnTo>
                  <a:lnTo>
                    <a:pt x="8909367" y="299097"/>
                  </a:lnTo>
                  <a:lnTo>
                    <a:pt x="8911145" y="315379"/>
                  </a:lnTo>
                  <a:lnTo>
                    <a:pt x="8938870" y="354342"/>
                  </a:lnTo>
                  <a:lnTo>
                    <a:pt x="8974163" y="370205"/>
                  </a:lnTo>
                  <a:lnTo>
                    <a:pt x="9020162" y="375297"/>
                  </a:lnTo>
                  <a:lnTo>
                    <a:pt x="9051480" y="372821"/>
                  </a:lnTo>
                  <a:lnTo>
                    <a:pt x="9081795" y="365429"/>
                  </a:lnTo>
                  <a:lnTo>
                    <a:pt x="9110993" y="353225"/>
                  </a:lnTo>
                  <a:lnTo>
                    <a:pt x="9132659" y="340118"/>
                  </a:lnTo>
                  <a:lnTo>
                    <a:pt x="9138958" y="336308"/>
                  </a:lnTo>
                  <a:lnTo>
                    <a:pt x="9141130" y="345922"/>
                  </a:lnTo>
                  <a:lnTo>
                    <a:pt x="9143962" y="354647"/>
                  </a:lnTo>
                  <a:lnTo>
                    <a:pt x="9147238" y="362292"/>
                  </a:lnTo>
                  <a:lnTo>
                    <a:pt x="9150731" y="368693"/>
                  </a:lnTo>
                  <a:lnTo>
                    <a:pt x="9208478" y="368693"/>
                  </a:lnTo>
                  <a:close/>
                </a:path>
                <a:path w="9902190" h="629285">
                  <a:moveTo>
                    <a:pt x="9541650" y="278142"/>
                  </a:moveTo>
                  <a:lnTo>
                    <a:pt x="9487510" y="272427"/>
                  </a:lnTo>
                  <a:lnTo>
                    <a:pt x="9483750" y="287972"/>
                  </a:lnTo>
                  <a:lnTo>
                    <a:pt x="9478035" y="301523"/>
                  </a:lnTo>
                  <a:lnTo>
                    <a:pt x="9450311" y="329323"/>
                  </a:lnTo>
                  <a:lnTo>
                    <a:pt x="9406217" y="338213"/>
                  </a:lnTo>
                  <a:lnTo>
                    <a:pt x="9385414" y="336600"/>
                  </a:lnTo>
                  <a:lnTo>
                    <a:pt x="9337954" y="312432"/>
                  </a:lnTo>
                  <a:lnTo>
                    <a:pt x="9315920" y="260070"/>
                  </a:lnTo>
                  <a:lnTo>
                    <a:pt x="9314409" y="237121"/>
                  </a:lnTo>
                  <a:lnTo>
                    <a:pt x="9315945" y="214833"/>
                  </a:lnTo>
                  <a:lnTo>
                    <a:pt x="9328252" y="177673"/>
                  </a:lnTo>
                  <a:lnTo>
                    <a:pt x="9368104" y="143560"/>
                  </a:lnTo>
                  <a:lnTo>
                    <a:pt x="9408566" y="137160"/>
                  </a:lnTo>
                  <a:lnTo>
                    <a:pt x="9422219" y="137909"/>
                  </a:lnTo>
                  <a:lnTo>
                    <a:pt x="9464548" y="157772"/>
                  </a:lnTo>
                  <a:lnTo>
                    <a:pt x="9482798" y="189484"/>
                  </a:lnTo>
                  <a:lnTo>
                    <a:pt x="9535681" y="182880"/>
                  </a:lnTo>
                  <a:lnTo>
                    <a:pt x="9521012" y="147408"/>
                  </a:lnTo>
                  <a:lnTo>
                    <a:pt x="9492221" y="121920"/>
                  </a:lnTo>
                  <a:lnTo>
                    <a:pt x="9452750" y="105549"/>
                  </a:lnTo>
                  <a:lnTo>
                    <a:pt x="9406217" y="99949"/>
                  </a:lnTo>
                  <a:lnTo>
                    <a:pt x="9387942" y="100838"/>
                  </a:lnTo>
                  <a:lnTo>
                    <a:pt x="9336697" y="113284"/>
                  </a:lnTo>
                  <a:lnTo>
                    <a:pt x="9292374" y="141732"/>
                  </a:lnTo>
                  <a:lnTo>
                    <a:pt x="9264307" y="192176"/>
                  </a:lnTo>
                  <a:lnTo>
                    <a:pt x="9259011" y="238137"/>
                  </a:lnTo>
                  <a:lnTo>
                    <a:pt x="9261437" y="267436"/>
                  </a:lnTo>
                  <a:lnTo>
                    <a:pt x="9280398" y="317042"/>
                  </a:lnTo>
                  <a:lnTo>
                    <a:pt x="9318092" y="354025"/>
                  </a:lnTo>
                  <a:lnTo>
                    <a:pt x="9372879" y="372973"/>
                  </a:lnTo>
                  <a:lnTo>
                    <a:pt x="9406217" y="375297"/>
                  </a:lnTo>
                  <a:lnTo>
                    <a:pt x="9429623" y="373862"/>
                  </a:lnTo>
                  <a:lnTo>
                    <a:pt x="9473260" y="362064"/>
                  </a:lnTo>
                  <a:lnTo>
                    <a:pt x="9510331" y="338340"/>
                  </a:lnTo>
                  <a:lnTo>
                    <a:pt x="9534601" y="301561"/>
                  </a:lnTo>
                  <a:lnTo>
                    <a:pt x="9541650" y="278142"/>
                  </a:lnTo>
                  <a:close/>
                </a:path>
                <a:path w="9902190" h="629285">
                  <a:moveTo>
                    <a:pt x="9857092" y="202819"/>
                  </a:moveTo>
                  <a:lnTo>
                    <a:pt x="9850133" y="154635"/>
                  </a:lnTo>
                  <a:lnTo>
                    <a:pt x="9817887" y="116751"/>
                  </a:lnTo>
                  <a:lnTo>
                    <a:pt x="9775025" y="102692"/>
                  </a:lnTo>
                  <a:lnTo>
                    <a:pt x="9744100" y="99949"/>
                  </a:lnTo>
                  <a:lnTo>
                    <a:pt x="9716046" y="102260"/>
                  </a:lnTo>
                  <a:lnTo>
                    <a:pt x="9690329" y="109143"/>
                  </a:lnTo>
                  <a:lnTo>
                    <a:pt x="9667049" y="120472"/>
                  </a:lnTo>
                  <a:lnTo>
                    <a:pt x="9646323" y="136144"/>
                  </a:lnTo>
                  <a:lnTo>
                    <a:pt x="9646323" y="5715"/>
                  </a:lnTo>
                  <a:lnTo>
                    <a:pt x="9591078" y="5715"/>
                  </a:lnTo>
                  <a:lnTo>
                    <a:pt x="9591078" y="368693"/>
                  </a:lnTo>
                  <a:lnTo>
                    <a:pt x="9646323" y="368693"/>
                  </a:lnTo>
                  <a:lnTo>
                    <a:pt x="9646323" y="225691"/>
                  </a:lnTo>
                  <a:lnTo>
                    <a:pt x="9648076" y="203200"/>
                  </a:lnTo>
                  <a:lnTo>
                    <a:pt x="9673476" y="158115"/>
                  </a:lnTo>
                  <a:lnTo>
                    <a:pt x="9717126" y="140169"/>
                  </a:lnTo>
                  <a:lnTo>
                    <a:pt x="9733420" y="139065"/>
                  </a:lnTo>
                  <a:lnTo>
                    <a:pt x="9749155" y="139979"/>
                  </a:lnTo>
                  <a:lnTo>
                    <a:pt x="9784118" y="155194"/>
                  </a:lnTo>
                  <a:lnTo>
                    <a:pt x="9801847" y="202819"/>
                  </a:lnTo>
                  <a:lnTo>
                    <a:pt x="9801847" y="368693"/>
                  </a:lnTo>
                  <a:lnTo>
                    <a:pt x="9857092" y="368693"/>
                  </a:lnTo>
                  <a:lnTo>
                    <a:pt x="9857092" y="202819"/>
                  </a:lnTo>
                  <a:close/>
                </a:path>
                <a:path w="9902190" h="629285">
                  <a:moveTo>
                    <a:pt x="9901809" y="419112"/>
                  </a:moveTo>
                  <a:lnTo>
                    <a:pt x="8073530" y="419112"/>
                  </a:lnTo>
                  <a:lnTo>
                    <a:pt x="8073530" y="341007"/>
                  </a:lnTo>
                  <a:lnTo>
                    <a:pt x="8074787" y="341007"/>
                  </a:lnTo>
                  <a:lnTo>
                    <a:pt x="8091983" y="356006"/>
                  </a:lnTo>
                  <a:lnTo>
                    <a:pt x="8111706" y="366725"/>
                  </a:lnTo>
                  <a:lnTo>
                    <a:pt x="8133842" y="373151"/>
                  </a:lnTo>
                  <a:lnTo>
                    <a:pt x="8158277" y="375297"/>
                  </a:lnTo>
                  <a:lnTo>
                    <a:pt x="8187182" y="372973"/>
                  </a:lnTo>
                  <a:lnTo>
                    <a:pt x="8213788" y="365912"/>
                  </a:lnTo>
                  <a:lnTo>
                    <a:pt x="8237995" y="354025"/>
                  </a:lnTo>
                  <a:lnTo>
                    <a:pt x="8254746" y="341007"/>
                  </a:lnTo>
                  <a:lnTo>
                    <a:pt x="8258353" y="338213"/>
                  </a:lnTo>
                  <a:lnTo>
                    <a:pt x="8290331" y="293014"/>
                  </a:lnTo>
                  <a:lnTo>
                    <a:pt x="8300771" y="235216"/>
                  </a:lnTo>
                  <a:lnTo>
                    <a:pt x="8298370" y="206641"/>
                  </a:lnTo>
                  <a:lnTo>
                    <a:pt x="8291246" y="180911"/>
                  </a:lnTo>
                  <a:lnTo>
                    <a:pt x="8279460" y="158051"/>
                  </a:lnTo>
                  <a:lnTo>
                    <a:pt x="8263115" y="138049"/>
                  </a:lnTo>
                  <a:lnTo>
                    <a:pt x="8259673" y="135255"/>
                  </a:lnTo>
                  <a:lnTo>
                    <a:pt x="8244281" y="122732"/>
                  </a:lnTo>
                  <a:lnTo>
                    <a:pt x="8244281" y="235216"/>
                  </a:lnTo>
                  <a:lnTo>
                    <a:pt x="8242706" y="259384"/>
                  </a:lnTo>
                  <a:lnTo>
                    <a:pt x="8229841" y="297967"/>
                  </a:lnTo>
                  <a:lnTo>
                    <a:pt x="8190141" y="331749"/>
                  </a:lnTo>
                  <a:lnTo>
                    <a:pt x="8154822" y="338213"/>
                  </a:lnTo>
                  <a:lnTo>
                    <a:pt x="8136306" y="336753"/>
                  </a:lnTo>
                  <a:lnTo>
                    <a:pt x="8092364" y="313448"/>
                  </a:lnTo>
                  <a:lnTo>
                    <a:pt x="8069262" y="261962"/>
                  </a:lnTo>
                  <a:lnTo>
                    <a:pt x="8067726" y="239026"/>
                  </a:lnTo>
                  <a:lnTo>
                    <a:pt x="8069275" y="217220"/>
                  </a:lnTo>
                  <a:lnTo>
                    <a:pt x="8082089" y="179705"/>
                  </a:lnTo>
                  <a:lnTo>
                    <a:pt x="8121866" y="142405"/>
                  </a:lnTo>
                  <a:lnTo>
                    <a:pt x="8175523" y="136855"/>
                  </a:lnTo>
                  <a:lnTo>
                    <a:pt x="8219478" y="160909"/>
                  </a:lnTo>
                  <a:lnTo>
                    <a:pt x="8242719" y="212928"/>
                  </a:lnTo>
                  <a:lnTo>
                    <a:pt x="8244281" y="235216"/>
                  </a:lnTo>
                  <a:lnTo>
                    <a:pt x="8244281" y="122732"/>
                  </a:lnTo>
                  <a:lnTo>
                    <a:pt x="8242960" y="121653"/>
                  </a:lnTo>
                  <a:lnTo>
                    <a:pt x="8219643" y="109715"/>
                  </a:lnTo>
                  <a:lnTo>
                    <a:pt x="8193024" y="102425"/>
                  </a:lnTo>
                  <a:lnTo>
                    <a:pt x="8162988" y="99949"/>
                  </a:lnTo>
                  <a:lnTo>
                    <a:pt x="8133931" y="102450"/>
                  </a:lnTo>
                  <a:lnTo>
                    <a:pt x="8108594" y="109956"/>
                  </a:lnTo>
                  <a:lnTo>
                    <a:pt x="8087220" y="122453"/>
                  </a:lnTo>
                  <a:lnTo>
                    <a:pt x="8070075" y="139954"/>
                  </a:lnTo>
                  <a:lnTo>
                    <a:pt x="8068831" y="139954"/>
                  </a:lnTo>
                  <a:lnTo>
                    <a:pt x="8068831" y="106680"/>
                  </a:lnTo>
                  <a:lnTo>
                    <a:pt x="8018297" y="106680"/>
                  </a:lnTo>
                  <a:lnTo>
                    <a:pt x="8018297" y="419112"/>
                  </a:lnTo>
                  <a:lnTo>
                    <a:pt x="7722781" y="419112"/>
                  </a:lnTo>
                  <a:lnTo>
                    <a:pt x="7722781" y="341007"/>
                  </a:lnTo>
                  <a:lnTo>
                    <a:pt x="7723886" y="341007"/>
                  </a:lnTo>
                  <a:lnTo>
                    <a:pt x="7740929" y="356006"/>
                  </a:lnTo>
                  <a:lnTo>
                    <a:pt x="7760411" y="366725"/>
                  </a:lnTo>
                  <a:lnTo>
                    <a:pt x="7782547" y="373151"/>
                  </a:lnTo>
                  <a:lnTo>
                    <a:pt x="7807528" y="375297"/>
                  </a:lnTo>
                  <a:lnTo>
                    <a:pt x="7836243" y="372973"/>
                  </a:lnTo>
                  <a:lnTo>
                    <a:pt x="7862417" y="365912"/>
                  </a:lnTo>
                  <a:lnTo>
                    <a:pt x="7886179" y="354025"/>
                  </a:lnTo>
                  <a:lnTo>
                    <a:pt x="7902791" y="341007"/>
                  </a:lnTo>
                  <a:lnTo>
                    <a:pt x="7906359" y="338213"/>
                  </a:lnTo>
                  <a:lnTo>
                    <a:pt x="7938808" y="293014"/>
                  </a:lnTo>
                  <a:lnTo>
                    <a:pt x="7948765" y="235216"/>
                  </a:lnTo>
                  <a:lnTo>
                    <a:pt x="7946542" y="206641"/>
                  </a:lnTo>
                  <a:lnTo>
                    <a:pt x="7928445" y="158051"/>
                  </a:lnTo>
                  <a:lnTo>
                    <a:pt x="7893532" y="122872"/>
                  </a:lnTo>
                  <a:lnTo>
                    <a:pt x="7893532" y="235216"/>
                  </a:lnTo>
                  <a:lnTo>
                    <a:pt x="7891793" y="259384"/>
                  </a:lnTo>
                  <a:lnTo>
                    <a:pt x="7878572" y="297967"/>
                  </a:lnTo>
                  <a:lnTo>
                    <a:pt x="7839227" y="331749"/>
                  </a:lnTo>
                  <a:lnTo>
                    <a:pt x="7803921" y="338213"/>
                  </a:lnTo>
                  <a:lnTo>
                    <a:pt x="7785379" y="336753"/>
                  </a:lnTo>
                  <a:lnTo>
                    <a:pt x="7740358" y="313448"/>
                  </a:lnTo>
                  <a:lnTo>
                    <a:pt x="7718361" y="261962"/>
                  </a:lnTo>
                  <a:lnTo>
                    <a:pt x="7716825" y="239026"/>
                  </a:lnTo>
                  <a:lnTo>
                    <a:pt x="7718374" y="217220"/>
                  </a:lnTo>
                  <a:lnTo>
                    <a:pt x="7730795" y="179705"/>
                  </a:lnTo>
                  <a:lnTo>
                    <a:pt x="7770825" y="142405"/>
                  </a:lnTo>
                  <a:lnTo>
                    <a:pt x="7806271" y="135255"/>
                  </a:lnTo>
                  <a:lnTo>
                    <a:pt x="7824178" y="136855"/>
                  </a:lnTo>
                  <a:lnTo>
                    <a:pt x="7868729" y="160909"/>
                  </a:lnTo>
                  <a:lnTo>
                    <a:pt x="7891970" y="212928"/>
                  </a:lnTo>
                  <a:lnTo>
                    <a:pt x="7893532" y="235216"/>
                  </a:lnTo>
                  <a:lnTo>
                    <a:pt x="7893532" y="122872"/>
                  </a:lnTo>
                  <a:lnTo>
                    <a:pt x="7892021" y="121653"/>
                  </a:lnTo>
                  <a:lnTo>
                    <a:pt x="7868259" y="109715"/>
                  </a:lnTo>
                  <a:lnTo>
                    <a:pt x="7841208" y="102425"/>
                  </a:lnTo>
                  <a:lnTo>
                    <a:pt x="7810982" y="99949"/>
                  </a:lnTo>
                  <a:lnTo>
                    <a:pt x="7782103" y="102450"/>
                  </a:lnTo>
                  <a:lnTo>
                    <a:pt x="7757058" y="109956"/>
                  </a:lnTo>
                  <a:lnTo>
                    <a:pt x="7735748" y="122453"/>
                  </a:lnTo>
                  <a:lnTo>
                    <a:pt x="7718082" y="139954"/>
                  </a:lnTo>
                  <a:lnTo>
                    <a:pt x="7716825" y="139954"/>
                  </a:lnTo>
                  <a:lnTo>
                    <a:pt x="7716825" y="106680"/>
                  </a:lnTo>
                  <a:lnTo>
                    <a:pt x="7667384" y="106680"/>
                  </a:lnTo>
                  <a:lnTo>
                    <a:pt x="7667384" y="419112"/>
                  </a:lnTo>
                  <a:lnTo>
                    <a:pt x="6953593" y="419112"/>
                  </a:lnTo>
                  <a:lnTo>
                    <a:pt x="6955891" y="415455"/>
                  </a:lnTo>
                  <a:lnTo>
                    <a:pt x="6965899" y="396417"/>
                  </a:lnTo>
                  <a:lnTo>
                    <a:pt x="6975157" y="375297"/>
                  </a:lnTo>
                  <a:lnTo>
                    <a:pt x="6975157" y="373392"/>
                  </a:lnTo>
                  <a:lnTo>
                    <a:pt x="6976402" y="373392"/>
                  </a:lnTo>
                  <a:lnTo>
                    <a:pt x="7099909" y="106680"/>
                  </a:lnTo>
                  <a:lnTo>
                    <a:pt x="7043420" y="106680"/>
                  </a:lnTo>
                  <a:lnTo>
                    <a:pt x="6967055" y="277850"/>
                  </a:lnTo>
                  <a:lnTo>
                    <a:pt x="6961949" y="291274"/>
                  </a:lnTo>
                  <a:lnTo>
                    <a:pt x="6957288" y="305041"/>
                  </a:lnTo>
                  <a:lnTo>
                    <a:pt x="6952869" y="319163"/>
                  </a:lnTo>
                  <a:lnTo>
                    <a:pt x="6951612" y="319163"/>
                  </a:lnTo>
                  <a:lnTo>
                    <a:pt x="6944550" y="296506"/>
                  </a:lnTo>
                  <a:lnTo>
                    <a:pt x="6941020" y="286715"/>
                  </a:lnTo>
                  <a:lnTo>
                    <a:pt x="6937489" y="278142"/>
                  </a:lnTo>
                  <a:lnTo>
                    <a:pt x="6861061" y="106680"/>
                  </a:lnTo>
                  <a:lnTo>
                    <a:pt x="6802209" y="106680"/>
                  </a:lnTo>
                  <a:lnTo>
                    <a:pt x="6924624" y="369582"/>
                  </a:lnTo>
                  <a:lnTo>
                    <a:pt x="6917753" y="386054"/>
                  </a:lnTo>
                  <a:lnTo>
                    <a:pt x="6911200" y="399732"/>
                  </a:lnTo>
                  <a:lnTo>
                    <a:pt x="6904888" y="410718"/>
                  </a:lnTo>
                  <a:lnTo>
                    <a:pt x="6898729" y="419112"/>
                  </a:lnTo>
                  <a:lnTo>
                    <a:pt x="5595391" y="419112"/>
                  </a:lnTo>
                  <a:lnTo>
                    <a:pt x="5595391" y="341007"/>
                  </a:lnTo>
                  <a:lnTo>
                    <a:pt x="5597741" y="341007"/>
                  </a:lnTo>
                  <a:lnTo>
                    <a:pt x="5614848" y="356006"/>
                  </a:lnTo>
                  <a:lnTo>
                    <a:pt x="5634329" y="366725"/>
                  </a:lnTo>
                  <a:lnTo>
                    <a:pt x="5656427" y="373151"/>
                  </a:lnTo>
                  <a:lnTo>
                    <a:pt x="5681396" y="375297"/>
                  </a:lnTo>
                  <a:lnTo>
                    <a:pt x="5710098" y="372973"/>
                  </a:lnTo>
                  <a:lnTo>
                    <a:pt x="5736272" y="365912"/>
                  </a:lnTo>
                  <a:lnTo>
                    <a:pt x="5760047" y="354025"/>
                  </a:lnTo>
                  <a:lnTo>
                    <a:pt x="5776658" y="341007"/>
                  </a:lnTo>
                  <a:lnTo>
                    <a:pt x="5780214" y="338213"/>
                  </a:lnTo>
                  <a:lnTo>
                    <a:pt x="5781510" y="337197"/>
                  </a:lnTo>
                  <a:lnTo>
                    <a:pt x="5799848" y="316852"/>
                  </a:lnTo>
                  <a:lnTo>
                    <a:pt x="5812663" y="293014"/>
                  </a:lnTo>
                  <a:lnTo>
                    <a:pt x="5820181" y="265772"/>
                  </a:lnTo>
                  <a:lnTo>
                    <a:pt x="5822632" y="235216"/>
                  </a:lnTo>
                  <a:lnTo>
                    <a:pt x="5820410" y="206641"/>
                  </a:lnTo>
                  <a:lnTo>
                    <a:pt x="5813666" y="180911"/>
                  </a:lnTo>
                  <a:lnTo>
                    <a:pt x="5802300" y="158051"/>
                  </a:lnTo>
                  <a:lnTo>
                    <a:pt x="5786221" y="138049"/>
                  </a:lnTo>
                  <a:lnTo>
                    <a:pt x="5782754" y="135255"/>
                  </a:lnTo>
                  <a:lnTo>
                    <a:pt x="5766130" y="121843"/>
                  </a:lnTo>
                  <a:lnTo>
                    <a:pt x="5766130" y="235216"/>
                  </a:lnTo>
                  <a:lnTo>
                    <a:pt x="5764606" y="259384"/>
                  </a:lnTo>
                  <a:lnTo>
                    <a:pt x="5752300" y="297967"/>
                  </a:lnTo>
                  <a:lnTo>
                    <a:pt x="5713247" y="331749"/>
                  </a:lnTo>
                  <a:lnTo>
                    <a:pt x="5677941" y="338213"/>
                  </a:lnTo>
                  <a:lnTo>
                    <a:pt x="5659399" y="336753"/>
                  </a:lnTo>
                  <a:lnTo>
                    <a:pt x="5614225" y="313448"/>
                  </a:lnTo>
                  <a:lnTo>
                    <a:pt x="5592216" y="261962"/>
                  </a:lnTo>
                  <a:lnTo>
                    <a:pt x="5590679" y="239026"/>
                  </a:lnTo>
                  <a:lnTo>
                    <a:pt x="5592242" y="217220"/>
                  </a:lnTo>
                  <a:lnTo>
                    <a:pt x="5604649" y="179705"/>
                  </a:lnTo>
                  <a:lnTo>
                    <a:pt x="5644350" y="142405"/>
                  </a:lnTo>
                  <a:lnTo>
                    <a:pt x="5698109" y="136855"/>
                  </a:lnTo>
                  <a:lnTo>
                    <a:pt x="5742597" y="160909"/>
                  </a:lnTo>
                  <a:lnTo>
                    <a:pt x="5764619" y="212928"/>
                  </a:lnTo>
                  <a:lnTo>
                    <a:pt x="5766130" y="235216"/>
                  </a:lnTo>
                  <a:lnTo>
                    <a:pt x="5766130" y="121843"/>
                  </a:lnTo>
                  <a:lnTo>
                    <a:pt x="5765901" y="121653"/>
                  </a:lnTo>
                  <a:lnTo>
                    <a:pt x="5742203" y="109715"/>
                  </a:lnTo>
                  <a:lnTo>
                    <a:pt x="5715203" y="102425"/>
                  </a:lnTo>
                  <a:lnTo>
                    <a:pt x="5685002" y="99949"/>
                  </a:lnTo>
                  <a:lnTo>
                    <a:pt x="5656021" y="102450"/>
                  </a:lnTo>
                  <a:lnTo>
                    <a:pt x="5630938" y="109956"/>
                  </a:lnTo>
                  <a:lnTo>
                    <a:pt x="5609615" y="122453"/>
                  </a:lnTo>
                  <a:lnTo>
                    <a:pt x="5591937" y="139954"/>
                  </a:lnTo>
                  <a:lnTo>
                    <a:pt x="5590679" y="139954"/>
                  </a:lnTo>
                  <a:lnTo>
                    <a:pt x="5590679" y="106680"/>
                  </a:lnTo>
                  <a:lnTo>
                    <a:pt x="5541251" y="106680"/>
                  </a:lnTo>
                  <a:lnTo>
                    <a:pt x="5541251" y="419112"/>
                  </a:lnTo>
                  <a:lnTo>
                    <a:pt x="3153816" y="419112"/>
                  </a:lnTo>
                  <a:lnTo>
                    <a:pt x="3153816" y="341007"/>
                  </a:lnTo>
                  <a:lnTo>
                    <a:pt x="3156166" y="341007"/>
                  </a:lnTo>
                  <a:lnTo>
                    <a:pt x="3173209" y="356006"/>
                  </a:lnTo>
                  <a:lnTo>
                    <a:pt x="3192691" y="366725"/>
                  </a:lnTo>
                  <a:lnTo>
                    <a:pt x="3214827" y="373151"/>
                  </a:lnTo>
                  <a:lnTo>
                    <a:pt x="3239808" y="375297"/>
                  </a:lnTo>
                  <a:lnTo>
                    <a:pt x="3268522" y="372973"/>
                  </a:lnTo>
                  <a:lnTo>
                    <a:pt x="3294684" y="365912"/>
                  </a:lnTo>
                  <a:lnTo>
                    <a:pt x="3318395" y="354025"/>
                  </a:lnTo>
                  <a:lnTo>
                    <a:pt x="3334943" y="341007"/>
                  </a:lnTo>
                  <a:lnTo>
                    <a:pt x="3338487" y="338213"/>
                  </a:lnTo>
                  <a:lnTo>
                    <a:pt x="3339782" y="337197"/>
                  </a:lnTo>
                  <a:lnTo>
                    <a:pt x="3358210" y="316852"/>
                  </a:lnTo>
                  <a:lnTo>
                    <a:pt x="3371062" y="293014"/>
                  </a:lnTo>
                  <a:lnTo>
                    <a:pt x="3378593" y="265772"/>
                  </a:lnTo>
                  <a:lnTo>
                    <a:pt x="3381057" y="235216"/>
                  </a:lnTo>
                  <a:lnTo>
                    <a:pt x="3378822" y="206641"/>
                  </a:lnTo>
                  <a:lnTo>
                    <a:pt x="3360661" y="158051"/>
                  </a:lnTo>
                  <a:lnTo>
                    <a:pt x="3324555" y="121920"/>
                  </a:lnTo>
                  <a:lnTo>
                    <a:pt x="3324555" y="235216"/>
                  </a:lnTo>
                  <a:lnTo>
                    <a:pt x="3322993" y="259384"/>
                  </a:lnTo>
                  <a:lnTo>
                    <a:pt x="3310585" y="297967"/>
                  </a:lnTo>
                  <a:lnTo>
                    <a:pt x="3271507" y="331749"/>
                  </a:lnTo>
                  <a:lnTo>
                    <a:pt x="3236201" y="338213"/>
                  </a:lnTo>
                  <a:lnTo>
                    <a:pt x="3217659" y="336753"/>
                  </a:lnTo>
                  <a:lnTo>
                    <a:pt x="3172637" y="313448"/>
                  </a:lnTo>
                  <a:lnTo>
                    <a:pt x="3150641" y="261962"/>
                  </a:lnTo>
                  <a:lnTo>
                    <a:pt x="3149104" y="239026"/>
                  </a:lnTo>
                  <a:lnTo>
                    <a:pt x="3150666" y="217220"/>
                  </a:lnTo>
                  <a:lnTo>
                    <a:pt x="3163074" y="179705"/>
                  </a:lnTo>
                  <a:lnTo>
                    <a:pt x="3203105" y="142405"/>
                  </a:lnTo>
                  <a:lnTo>
                    <a:pt x="3238550" y="135255"/>
                  </a:lnTo>
                  <a:lnTo>
                    <a:pt x="3256457" y="136855"/>
                  </a:lnTo>
                  <a:lnTo>
                    <a:pt x="3301022" y="160909"/>
                  </a:lnTo>
                  <a:lnTo>
                    <a:pt x="3323196" y="212928"/>
                  </a:lnTo>
                  <a:lnTo>
                    <a:pt x="3324555" y="235216"/>
                  </a:lnTo>
                  <a:lnTo>
                    <a:pt x="3324555" y="121920"/>
                  </a:lnTo>
                  <a:lnTo>
                    <a:pt x="3324237" y="121653"/>
                  </a:lnTo>
                  <a:lnTo>
                    <a:pt x="3300526" y="109715"/>
                  </a:lnTo>
                  <a:lnTo>
                    <a:pt x="3273488" y="102425"/>
                  </a:lnTo>
                  <a:lnTo>
                    <a:pt x="3243262" y="99949"/>
                  </a:lnTo>
                  <a:lnTo>
                    <a:pt x="3214382" y="102450"/>
                  </a:lnTo>
                  <a:lnTo>
                    <a:pt x="3189338" y="109956"/>
                  </a:lnTo>
                  <a:lnTo>
                    <a:pt x="3168027" y="122453"/>
                  </a:lnTo>
                  <a:lnTo>
                    <a:pt x="3150362" y="139954"/>
                  </a:lnTo>
                  <a:lnTo>
                    <a:pt x="3149104" y="139954"/>
                  </a:lnTo>
                  <a:lnTo>
                    <a:pt x="3149104" y="106680"/>
                  </a:lnTo>
                  <a:lnTo>
                    <a:pt x="3099663" y="106680"/>
                  </a:lnTo>
                  <a:lnTo>
                    <a:pt x="3099663" y="419112"/>
                  </a:lnTo>
                  <a:lnTo>
                    <a:pt x="331978" y="419112"/>
                  </a:lnTo>
                  <a:lnTo>
                    <a:pt x="331978" y="444893"/>
                  </a:lnTo>
                  <a:lnTo>
                    <a:pt x="3099663" y="444893"/>
                  </a:lnTo>
                  <a:lnTo>
                    <a:pt x="3099663" y="469671"/>
                  </a:lnTo>
                  <a:lnTo>
                    <a:pt x="3153816" y="469671"/>
                  </a:lnTo>
                  <a:lnTo>
                    <a:pt x="3153816" y="444893"/>
                  </a:lnTo>
                  <a:lnTo>
                    <a:pt x="5541251" y="444893"/>
                  </a:lnTo>
                  <a:lnTo>
                    <a:pt x="5541251" y="469671"/>
                  </a:lnTo>
                  <a:lnTo>
                    <a:pt x="5595391" y="469671"/>
                  </a:lnTo>
                  <a:lnTo>
                    <a:pt x="5595391" y="444893"/>
                  </a:lnTo>
                  <a:lnTo>
                    <a:pt x="6826796" y="444893"/>
                  </a:lnTo>
                  <a:lnTo>
                    <a:pt x="6858724" y="475043"/>
                  </a:lnTo>
                  <a:lnTo>
                    <a:pt x="6866864" y="475386"/>
                  </a:lnTo>
                  <a:lnTo>
                    <a:pt x="6886969" y="473608"/>
                  </a:lnTo>
                  <a:lnTo>
                    <a:pt x="6904863" y="468350"/>
                  </a:lnTo>
                  <a:lnTo>
                    <a:pt x="6920560" y="459676"/>
                  </a:lnTo>
                  <a:lnTo>
                    <a:pt x="6934035" y="447687"/>
                  </a:lnTo>
                  <a:lnTo>
                    <a:pt x="6936092" y="444893"/>
                  </a:lnTo>
                  <a:lnTo>
                    <a:pt x="7667384" y="444893"/>
                  </a:lnTo>
                  <a:lnTo>
                    <a:pt x="7667384" y="469671"/>
                  </a:lnTo>
                  <a:lnTo>
                    <a:pt x="7722781" y="469671"/>
                  </a:lnTo>
                  <a:lnTo>
                    <a:pt x="7722781" y="444893"/>
                  </a:lnTo>
                  <a:lnTo>
                    <a:pt x="8018297" y="444893"/>
                  </a:lnTo>
                  <a:lnTo>
                    <a:pt x="8018297" y="469671"/>
                  </a:lnTo>
                  <a:lnTo>
                    <a:pt x="8073530" y="469671"/>
                  </a:lnTo>
                  <a:lnTo>
                    <a:pt x="8073530" y="444893"/>
                  </a:lnTo>
                  <a:lnTo>
                    <a:pt x="9901809" y="444893"/>
                  </a:lnTo>
                  <a:lnTo>
                    <a:pt x="9901809" y="419112"/>
                  </a:lnTo>
                  <a:close/>
                </a:path>
              </a:pathLst>
            </a:custGeom>
            <a:solidFill>
              <a:srgbClr val="000000"/>
            </a:solidFill>
          </p:spPr>
          <p:txBody>
            <a:bodyPr wrap="square" lIns="0" tIns="0" rIns="0" bIns="0" rtlCol="0"/>
            <a:lstStyle/>
            <a:p>
              <a:endParaRPr/>
            </a:p>
          </p:txBody>
        </p:sp>
        <p:pic>
          <p:nvPicPr>
            <p:cNvPr id="354" name="object 354"/>
            <p:cNvPicPr/>
            <p:nvPr/>
          </p:nvPicPr>
          <p:blipFill>
            <a:blip r:embed="rId265" cstate="print"/>
            <a:stretch>
              <a:fillRect/>
            </a:stretch>
          </p:blipFill>
          <p:spPr>
            <a:xfrm>
              <a:off x="2025273" y="1068668"/>
              <a:ext cx="1576244" cy="166759"/>
            </a:xfrm>
            <a:prstGeom prst="rect">
              <a:avLst/>
            </a:prstGeom>
          </p:spPr>
        </p:pic>
        <p:pic>
          <p:nvPicPr>
            <p:cNvPr id="355" name="object 355"/>
            <p:cNvPicPr/>
            <p:nvPr/>
          </p:nvPicPr>
          <p:blipFill>
            <a:blip r:embed="rId266" cstate="print"/>
            <a:stretch>
              <a:fillRect/>
            </a:stretch>
          </p:blipFill>
          <p:spPr>
            <a:xfrm>
              <a:off x="3671038" y="1069684"/>
              <a:ext cx="234302" cy="130435"/>
            </a:xfrm>
            <a:prstGeom prst="rect">
              <a:avLst/>
            </a:prstGeom>
          </p:spPr>
        </p:pic>
        <p:pic>
          <p:nvPicPr>
            <p:cNvPr id="356" name="object 356"/>
            <p:cNvPicPr/>
            <p:nvPr/>
          </p:nvPicPr>
          <p:blipFill>
            <a:blip r:embed="rId267" cstate="print"/>
            <a:stretch>
              <a:fillRect/>
            </a:stretch>
          </p:blipFill>
          <p:spPr>
            <a:xfrm>
              <a:off x="3935943" y="1069684"/>
              <a:ext cx="72974" cy="128530"/>
            </a:xfrm>
            <a:prstGeom prst="rect">
              <a:avLst/>
            </a:prstGeom>
          </p:spPr>
        </p:pic>
        <p:pic>
          <p:nvPicPr>
            <p:cNvPr id="357" name="object 357"/>
            <p:cNvPicPr/>
            <p:nvPr/>
          </p:nvPicPr>
          <p:blipFill>
            <a:blip r:embed="rId268" cstate="print"/>
            <a:stretch>
              <a:fillRect/>
            </a:stretch>
          </p:blipFill>
          <p:spPr>
            <a:xfrm>
              <a:off x="4037166" y="1069684"/>
              <a:ext cx="110638" cy="130435"/>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ACF94003-0264-3447-4D6A-5070DA0A30E6}"/>
              </a:ext>
            </a:extLst>
          </p:cNvPr>
          <p:cNvSpPr txBox="1">
            <a:spLocks noGrp="1"/>
          </p:cNvSpPr>
          <p:nvPr>
            <p:ph type="title"/>
          </p:nvPr>
        </p:nvSpPr>
        <p:spPr>
          <a:xfrm>
            <a:off x="461961" y="223401"/>
            <a:ext cx="5634037" cy="628377"/>
          </a:xfrm>
          <a:prstGeom prst="rect">
            <a:avLst/>
          </a:prstGeom>
        </p:spPr>
        <p:txBody>
          <a:bodyPr vert="horz" wrap="square" lIns="0" tIns="12700" rIns="0" bIns="0" rtlCol="0" anchor="t">
            <a:spAutoFit/>
          </a:bodyPr>
          <a:lstStyle/>
          <a:p>
            <a:pPr marL="12700">
              <a:lnSpc>
                <a:spcPct val="100000"/>
              </a:lnSpc>
              <a:spcBef>
                <a:spcPts val="100"/>
              </a:spcBef>
            </a:pPr>
            <a:r>
              <a:rPr sz="4000" b="1" spc="-130" dirty="0">
                <a:solidFill>
                  <a:schemeClr val="bg1">
                    <a:lumMod val="50000"/>
                  </a:schemeClr>
                </a:solidFill>
                <a:latin typeface="Segoe UI" panose="020B0502040204020203" pitchFamily="34" charset="0"/>
                <a:cs typeface="Segoe UI" panose="020B0502040204020203" pitchFamily="34" charset="0"/>
              </a:rPr>
              <a:t>Ways </a:t>
            </a:r>
            <a:r>
              <a:rPr sz="4000" b="1" spc="-20" dirty="0">
                <a:solidFill>
                  <a:schemeClr val="bg1">
                    <a:lumMod val="50000"/>
                  </a:schemeClr>
                </a:solidFill>
                <a:latin typeface="Segoe UI" panose="020B0502040204020203" pitchFamily="34" charset="0"/>
                <a:cs typeface="Segoe UI" panose="020B0502040204020203" pitchFamily="34" charset="0"/>
              </a:rPr>
              <a:t>of</a:t>
            </a:r>
            <a:r>
              <a:rPr sz="4000" b="1" spc="-110" dirty="0">
                <a:solidFill>
                  <a:schemeClr val="bg1">
                    <a:lumMod val="50000"/>
                  </a:schemeClr>
                </a:solidFill>
                <a:latin typeface="Segoe UI" panose="020B0502040204020203" pitchFamily="34" charset="0"/>
                <a:cs typeface="Segoe UI" panose="020B0502040204020203" pitchFamily="34" charset="0"/>
              </a:rPr>
              <a:t> </a:t>
            </a:r>
            <a:r>
              <a:rPr sz="4000" b="1" spc="-45" dirty="0">
                <a:solidFill>
                  <a:schemeClr val="bg1">
                    <a:lumMod val="50000"/>
                  </a:schemeClr>
                </a:solidFill>
                <a:latin typeface="Segoe UI" panose="020B0502040204020203" pitchFamily="34" charset="0"/>
                <a:cs typeface="Segoe UI" panose="020B0502040204020203" pitchFamily="34" charset="0"/>
              </a:rPr>
              <a:t>working</a:t>
            </a:r>
            <a:endParaRPr sz="4000" b="1" dirty="0">
              <a:solidFill>
                <a:schemeClr val="bg1">
                  <a:lumMod val="50000"/>
                </a:schemeClr>
              </a:solidFill>
              <a:latin typeface="Segoe UI" panose="020B0502040204020203" pitchFamily="34" charset="0"/>
              <a:cs typeface="Segoe UI" panose="020B0502040204020203" pitchFamily="34" charset="0"/>
            </a:endParaRPr>
          </a:p>
        </p:txBody>
      </p:sp>
      <p:sp>
        <p:nvSpPr>
          <p:cNvPr id="3" name="object 3">
            <a:extLst>
              <a:ext uri="{FF2B5EF4-FFF2-40B4-BE49-F238E27FC236}">
                <a16:creationId xmlns:a16="http://schemas.microsoft.com/office/drawing/2014/main" id="{0F14BD11-7415-7A6B-634E-61DACDEE01AC}"/>
              </a:ext>
            </a:extLst>
          </p:cNvPr>
          <p:cNvSpPr txBox="1"/>
          <p:nvPr/>
        </p:nvSpPr>
        <p:spPr>
          <a:xfrm>
            <a:off x="252824" y="972793"/>
            <a:ext cx="6052313" cy="5033429"/>
          </a:xfrm>
          <a:prstGeom prst="rect">
            <a:avLst/>
          </a:prstGeom>
        </p:spPr>
        <p:txBody>
          <a:bodyPr vert="horz" wrap="square" lIns="0" tIns="97790" rIns="0" bIns="0" rtlCol="0" anchor="t">
            <a:spAutoFit/>
          </a:bodyPr>
          <a:lstStyle/>
          <a:p>
            <a:pPr marL="241300" indent="-228600">
              <a:spcBef>
                <a:spcPts val="770"/>
              </a:spcBef>
              <a:buFont typeface="Arial MT"/>
              <a:buChar char="•"/>
              <a:tabLst>
                <a:tab pos="241300" algn="l"/>
              </a:tabLst>
            </a:pPr>
            <a:r>
              <a:rPr lang="en-GB" sz="3200" spc="-5" dirty="0">
                <a:latin typeface="Segoe UI"/>
                <a:cs typeface="Segoe UI"/>
              </a:rPr>
              <a:t>Political and senior support</a:t>
            </a:r>
          </a:p>
          <a:p>
            <a:pPr marL="241300" indent="-228600">
              <a:spcBef>
                <a:spcPts val="770"/>
              </a:spcBef>
              <a:buFont typeface="Arial MT"/>
              <a:buChar char="•"/>
              <a:tabLst>
                <a:tab pos="241300" algn="l"/>
              </a:tabLst>
            </a:pPr>
            <a:r>
              <a:rPr sz="3200" spc="-5" dirty="0">
                <a:latin typeface="Segoe UI"/>
                <a:cs typeface="Segoe UI"/>
              </a:rPr>
              <a:t>Eco-system</a:t>
            </a:r>
            <a:r>
              <a:rPr lang="en-GB" sz="3200" spc="-5" dirty="0">
                <a:latin typeface="Segoe UI"/>
                <a:cs typeface="Segoe UI"/>
              </a:rPr>
              <a:t> – social movement</a:t>
            </a:r>
            <a:endParaRPr lang="en-US" sz="3200" dirty="0">
              <a:latin typeface="Segoe UI"/>
              <a:cs typeface="Segoe UI"/>
            </a:endParaRPr>
          </a:p>
          <a:p>
            <a:pPr marL="241300" indent="-228600">
              <a:spcBef>
                <a:spcPts val="770"/>
              </a:spcBef>
              <a:buFont typeface="Arial MT"/>
              <a:buChar char="•"/>
              <a:tabLst>
                <a:tab pos="241300" algn="l"/>
              </a:tabLst>
            </a:pPr>
            <a:r>
              <a:rPr lang="en-GB" sz="3200" spc="-5" dirty="0">
                <a:latin typeface="Segoe UI"/>
                <a:cs typeface="Segoe UI"/>
              </a:rPr>
              <a:t>Narrative building</a:t>
            </a:r>
          </a:p>
          <a:p>
            <a:pPr marL="241300" indent="-228600">
              <a:spcBef>
                <a:spcPts val="770"/>
              </a:spcBef>
              <a:buFont typeface="Arial MT"/>
              <a:buChar char="•"/>
              <a:tabLst>
                <a:tab pos="241300" algn="l"/>
              </a:tabLst>
            </a:pPr>
            <a:r>
              <a:rPr lang="en-GB" sz="3200" spc="-5" dirty="0">
                <a:latin typeface="Segoe UI"/>
                <a:cs typeface="Segoe UI"/>
              </a:rPr>
              <a:t>Making ageing relevant</a:t>
            </a:r>
          </a:p>
          <a:p>
            <a:pPr marL="241300" indent="-228600">
              <a:lnSpc>
                <a:spcPts val="3190"/>
              </a:lnSpc>
              <a:spcBef>
                <a:spcPts val="675"/>
              </a:spcBef>
              <a:buFont typeface="Arial MT"/>
              <a:buChar char="•"/>
              <a:tabLst>
                <a:tab pos="241300" algn="l"/>
              </a:tabLst>
            </a:pPr>
            <a:r>
              <a:rPr sz="3200" spc="-20" dirty="0">
                <a:latin typeface="Segoe UI"/>
                <a:cs typeface="Segoe UI"/>
              </a:rPr>
              <a:t>Research </a:t>
            </a:r>
            <a:r>
              <a:rPr sz="3200" spc="-5" dirty="0">
                <a:latin typeface="Segoe UI"/>
                <a:cs typeface="Segoe UI"/>
              </a:rPr>
              <a:t>–</a:t>
            </a:r>
            <a:r>
              <a:rPr sz="3200" spc="-15" dirty="0">
                <a:latin typeface="Segoe UI"/>
                <a:cs typeface="Segoe UI"/>
              </a:rPr>
              <a:t> </a:t>
            </a:r>
            <a:r>
              <a:rPr sz="3200" spc="-5" dirty="0">
                <a:latin typeface="Segoe UI"/>
                <a:cs typeface="Segoe UI"/>
              </a:rPr>
              <a:t>policy</a:t>
            </a:r>
            <a:r>
              <a:rPr sz="3200" spc="-20" dirty="0">
                <a:latin typeface="Segoe UI"/>
                <a:cs typeface="Segoe UI"/>
              </a:rPr>
              <a:t> </a:t>
            </a:r>
            <a:r>
              <a:rPr sz="3200" spc="-5" dirty="0">
                <a:latin typeface="Segoe UI"/>
                <a:cs typeface="Segoe UI"/>
              </a:rPr>
              <a:t>-</a:t>
            </a:r>
            <a:endParaRPr sz="3200" dirty="0">
              <a:latin typeface="Segoe UI"/>
              <a:cs typeface="Segoe UI"/>
            </a:endParaRPr>
          </a:p>
          <a:p>
            <a:pPr marL="241300">
              <a:lnSpc>
                <a:spcPts val="3190"/>
              </a:lnSpc>
            </a:pPr>
            <a:r>
              <a:rPr sz="3200" spc="-10" dirty="0">
                <a:latin typeface="Segoe UI"/>
                <a:cs typeface="Segoe UI"/>
              </a:rPr>
              <a:t>practice</a:t>
            </a:r>
            <a:endParaRPr sz="3200" dirty="0">
              <a:latin typeface="Segoe UI"/>
              <a:cs typeface="Segoe UI"/>
            </a:endParaRPr>
          </a:p>
          <a:p>
            <a:pPr marL="241300" indent="-228600">
              <a:lnSpc>
                <a:spcPct val="100000"/>
              </a:lnSpc>
              <a:spcBef>
                <a:spcPts val="660"/>
              </a:spcBef>
              <a:buFont typeface="Arial MT"/>
              <a:buChar char="•"/>
              <a:tabLst>
                <a:tab pos="241300" algn="l"/>
              </a:tabLst>
            </a:pPr>
            <a:r>
              <a:rPr sz="3200" spc="-45" dirty="0">
                <a:latin typeface="Segoe UI"/>
                <a:cs typeface="Segoe UI"/>
              </a:rPr>
              <a:t>Voice</a:t>
            </a:r>
            <a:r>
              <a:rPr sz="3200" spc="-15" dirty="0">
                <a:latin typeface="Segoe UI"/>
                <a:cs typeface="Segoe UI"/>
              </a:rPr>
              <a:t> </a:t>
            </a:r>
            <a:r>
              <a:rPr sz="3200" spc="-25" dirty="0">
                <a:latin typeface="Segoe UI"/>
                <a:cs typeface="Segoe UI"/>
              </a:rPr>
              <a:t>of </a:t>
            </a:r>
            <a:r>
              <a:rPr sz="3200" spc="-5" dirty="0">
                <a:latin typeface="Segoe UI"/>
                <a:cs typeface="Segoe UI"/>
              </a:rPr>
              <a:t>older</a:t>
            </a:r>
            <a:r>
              <a:rPr sz="3200" spc="-20" dirty="0">
                <a:latin typeface="Segoe UI"/>
                <a:cs typeface="Segoe UI"/>
              </a:rPr>
              <a:t> </a:t>
            </a:r>
            <a:r>
              <a:rPr sz="3200" spc="-5" dirty="0">
                <a:latin typeface="Segoe UI"/>
                <a:cs typeface="Segoe UI"/>
              </a:rPr>
              <a:t>people</a:t>
            </a:r>
            <a:endParaRPr sz="3200" dirty="0">
              <a:latin typeface="Segoe UI"/>
              <a:cs typeface="Segoe UI"/>
            </a:endParaRPr>
          </a:p>
          <a:p>
            <a:pPr marL="241300" indent="-228600">
              <a:lnSpc>
                <a:spcPct val="100000"/>
              </a:lnSpc>
              <a:spcBef>
                <a:spcPts val="670"/>
              </a:spcBef>
              <a:buFont typeface="Arial MT"/>
              <a:buChar char="•"/>
              <a:tabLst>
                <a:tab pos="241300" algn="l"/>
              </a:tabLst>
            </a:pPr>
            <a:r>
              <a:rPr sz="3200" spc="-5" dirty="0">
                <a:latin typeface="Segoe UI"/>
                <a:cs typeface="Segoe UI"/>
              </a:rPr>
              <a:t>Inequalities</a:t>
            </a:r>
          </a:p>
          <a:p>
            <a:pPr marL="241300" indent="-228600">
              <a:spcBef>
                <a:spcPts val="670"/>
              </a:spcBef>
              <a:buFont typeface="Arial MT"/>
              <a:buChar char="•"/>
              <a:tabLst>
                <a:tab pos="241300" algn="l"/>
              </a:tabLst>
            </a:pPr>
            <a:r>
              <a:rPr lang="en-GB" sz="3200" spc="-5" dirty="0">
                <a:latin typeface="Segoe UI"/>
                <a:cs typeface="Segoe UI"/>
              </a:rPr>
              <a:t>Long-haul – present to future</a:t>
            </a:r>
          </a:p>
        </p:txBody>
      </p:sp>
      <p:pic>
        <p:nvPicPr>
          <p:cNvPr id="5" name="Picture 4">
            <a:extLst>
              <a:ext uri="{FF2B5EF4-FFF2-40B4-BE49-F238E27FC236}">
                <a16:creationId xmlns:a16="http://schemas.microsoft.com/office/drawing/2014/main" id="{9D8940EC-0614-715D-3AFE-EAC9ECBCD998}"/>
              </a:ext>
            </a:extLst>
          </p:cNvPr>
          <p:cNvPicPr>
            <a:picLocks noChangeAspect="1"/>
          </p:cNvPicPr>
          <p:nvPr/>
        </p:nvPicPr>
        <p:blipFill>
          <a:blip r:embed="rId2"/>
          <a:stretch>
            <a:fillRect/>
          </a:stretch>
        </p:blipFill>
        <p:spPr>
          <a:xfrm>
            <a:off x="6853237" y="1181100"/>
            <a:ext cx="4867275" cy="971550"/>
          </a:xfrm>
          <a:prstGeom prst="rect">
            <a:avLst/>
          </a:prstGeom>
        </p:spPr>
      </p:pic>
      <p:pic>
        <p:nvPicPr>
          <p:cNvPr id="6" name="object 4">
            <a:extLst>
              <a:ext uri="{FF2B5EF4-FFF2-40B4-BE49-F238E27FC236}">
                <a16:creationId xmlns:a16="http://schemas.microsoft.com/office/drawing/2014/main" id="{886EDCEC-5C0D-4460-AE30-BF80B181D2FD}"/>
              </a:ext>
            </a:extLst>
          </p:cNvPr>
          <p:cNvPicPr/>
          <p:nvPr/>
        </p:nvPicPr>
        <p:blipFill>
          <a:blip r:embed="rId3" cstate="print"/>
          <a:stretch>
            <a:fillRect/>
          </a:stretch>
        </p:blipFill>
        <p:spPr>
          <a:xfrm>
            <a:off x="7008495" y="2657475"/>
            <a:ext cx="4556758" cy="2743200"/>
          </a:xfrm>
          <a:prstGeom prst="rect">
            <a:avLst/>
          </a:prstGeom>
        </p:spPr>
      </p:pic>
      <p:pic>
        <p:nvPicPr>
          <p:cNvPr id="7" name="Picture 8" descr="Text&#10;&#10;Description automatically generated">
            <a:extLst>
              <a:ext uri="{FF2B5EF4-FFF2-40B4-BE49-F238E27FC236}">
                <a16:creationId xmlns:a16="http://schemas.microsoft.com/office/drawing/2014/main" id="{2B6A4C09-4839-908A-B9D1-AB3A324B42E3}"/>
              </a:ext>
            </a:extLst>
          </p:cNvPr>
          <p:cNvPicPr>
            <a:picLocks noChangeAspect="1"/>
          </p:cNvPicPr>
          <p:nvPr/>
        </p:nvPicPr>
        <p:blipFill>
          <a:blip r:embed="rId4"/>
          <a:stretch>
            <a:fillRect/>
          </a:stretch>
        </p:blipFill>
        <p:spPr>
          <a:xfrm>
            <a:off x="9243601" y="190500"/>
            <a:ext cx="2695575" cy="971550"/>
          </a:xfrm>
          <a:prstGeom prst="rect">
            <a:avLst/>
          </a:prstGeom>
        </p:spPr>
      </p:pic>
    </p:spTree>
    <p:extLst>
      <p:ext uri="{BB962C8B-B14F-4D97-AF65-F5344CB8AC3E}">
        <p14:creationId xmlns:p14="http://schemas.microsoft.com/office/powerpoint/2010/main" val="484443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12D1768-2D41-92CC-A602-91BA1C6C6758}"/>
              </a:ext>
            </a:extLst>
          </p:cNvPr>
          <p:cNvSpPr/>
          <p:nvPr/>
        </p:nvSpPr>
        <p:spPr>
          <a:xfrm>
            <a:off x="-79064" y="308326"/>
            <a:ext cx="12082095" cy="5956787"/>
          </a:xfrm>
          <a:prstGeom prst="rect">
            <a:avLst/>
          </a:prstGeom>
          <a:solidFill>
            <a:srgbClr val="E8E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59F8F5F-9A79-9AC7-E5AB-1B5CDBBA60E9}"/>
              </a:ext>
            </a:extLst>
          </p:cNvPr>
          <p:cNvSpPr>
            <a:spLocks noGrp="1"/>
          </p:cNvSpPr>
          <p:nvPr>
            <p:ph type="title"/>
          </p:nvPr>
        </p:nvSpPr>
        <p:spPr>
          <a:xfrm>
            <a:off x="188969" y="1085035"/>
            <a:ext cx="11202696" cy="647077"/>
          </a:xfrm>
        </p:spPr>
        <p:txBody>
          <a:bodyPr>
            <a:normAutofit/>
          </a:bodyPr>
          <a:lstStyle/>
          <a:p>
            <a:r>
              <a:rPr lang="en-GB" sz="4000" b="1" spc="-5" dirty="0">
                <a:solidFill>
                  <a:schemeClr val="bg1">
                    <a:lumMod val="50000"/>
                  </a:schemeClr>
                </a:solidFill>
                <a:latin typeface="Segoe UI" panose="020B0502040204020203" pitchFamily="34" charset="0"/>
                <a:cs typeface="Segoe UI" panose="020B0502040204020203" pitchFamily="34" charset="0"/>
              </a:rPr>
              <a:t>Designing</a:t>
            </a:r>
            <a:r>
              <a:rPr lang="en-GB" sz="4000" b="1" spc="5" dirty="0">
                <a:solidFill>
                  <a:schemeClr val="bg1">
                    <a:lumMod val="50000"/>
                  </a:schemeClr>
                </a:solidFill>
                <a:latin typeface="Segoe UI" panose="020B0502040204020203" pitchFamily="34" charset="0"/>
                <a:cs typeface="Segoe UI" panose="020B0502040204020203" pitchFamily="34" charset="0"/>
              </a:rPr>
              <a:t> </a:t>
            </a:r>
            <a:r>
              <a:rPr lang="en-GB" sz="4000" b="1" spc="-20" dirty="0">
                <a:solidFill>
                  <a:schemeClr val="bg1">
                    <a:lumMod val="50000"/>
                  </a:schemeClr>
                </a:solidFill>
                <a:latin typeface="Segoe UI" panose="020B0502040204020203" pitchFamily="34" charset="0"/>
                <a:cs typeface="Segoe UI" panose="020B0502040204020203" pitchFamily="34" charset="0"/>
              </a:rPr>
              <a:t>for</a:t>
            </a:r>
            <a:r>
              <a:rPr lang="en-GB" sz="4000" b="1" spc="15" dirty="0">
                <a:solidFill>
                  <a:schemeClr val="bg1">
                    <a:lumMod val="50000"/>
                  </a:schemeClr>
                </a:solidFill>
                <a:latin typeface="Segoe UI" panose="020B0502040204020203" pitchFamily="34" charset="0"/>
                <a:cs typeface="Segoe UI" panose="020B0502040204020203" pitchFamily="34" charset="0"/>
              </a:rPr>
              <a:t> </a:t>
            </a:r>
            <a:r>
              <a:rPr lang="en-GB" sz="4000" b="1" dirty="0">
                <a:solidFill>
                  <a:schemeClr val="bg1">
                    <a:lumMod val="50000"/>
                  </a:schemeClr>
                </a:solidFill>
                <a:latin typeface="Segoe UI" panose="020B0502040204020203" pitchFamily="34" charset="0"/>
                <a:cs typeface="Segoe UI" panose="020B0502040204020203" pitchFamily="34" charset="0"/>
              </a:rPr>
              <a:t>and</a:t>
            </a:r>
            <a:r>
              <a:rPr lang="en-GB" sz="4000" b="1" spc="-15" dirty="0">
                <a:solidFill>
                  <a:schemeClr val="bg1">
                    <a:lumMod val="50000"/>
                  </a:schemeClr>
                </a:solidFill>
                <a:latin typeface="Segoe UI" panose="020B0502040204020203" pitchFamily="34" charset="0"/>
                <a:cs typeface="Segoe UI" panose="020B0502040204020203" pitchFamily="34" charset="0"/>
              </a:rPr>
              <a:t> </a:t>
            </a:r>
            <a:r>
              <a:rPr lang="en-GB" sz="4000" b="1" dirty="0">
                <a:solidFill>
                  <a:schemeClr val="bg1">
                    <a:lumMod val="50000"/>
                  </a:schemeClr>
                </a:solidFill>
                <a:latin typeface="Segoe UI" panose="020B0502040204020203" pitchFamily="34" charset="0"/>
                <a:cs typeface="Segoe UI" panose="020B0502040204020203" pitchFamily="34" charset="0"/>
              </a:rPr>
              <a:t>with</a:t>
            </a:r>
            <a:r>
              <a:rPr lang="en-GB" sz="4000" b="1" spc="-10" dirty="0">
                <a:solidFill>
                  <a:schemeClr val="bg1">
                    <a:lumMod val="50000"/>
                  </a:schemeClr>
                </a:solidFill>
                <a:latin typeface="Segoe UI" panose="020B0502040204020203" pitchFamily="34" charset="0"/>
                <a:cs typeface="Segoe UI" panose="020B0502040204020203" pitchFamily="34" charset="0"/>
              </a:rPr>
              <a:t> ageing</a:t>
            </a:r>
            <a:r>
              <a:rPr lang="en-GB" sz="4000" b="1" spc="5" dirty="0">
                <a:solidFill>
                  <a:schemeClr val="bg1">
                    <a:lumMod val="50000"/>
                  </a:schemeClr>
                </a:solidFill>
                <a:latin typeface="Segoe UI" panose="020B0502040204020203" pitchFamily="34" charset="0"/>
                <a:cs typeface="Segoe UI" panose="020B0502040204020203" pitchFamily="34" charset="0"/>
              </a:rPr>
              <a:t> </a:t>
            </a:r>
            <a:r>
              <a:rPr lang="en-GB" sz="4000" b="1" spc="-5" dirty="0">
                <a:solidFill>
                  <a:schemeClr val="bg1">
                    <a:lumMod val="50000"/>
                  </a:schemeClr>
                </a:solidFill>
                <a:latin typeface="Segoe UI" panose="020B0502040204020203" pitchFamily="34" charset="0"/>
                <a:cs typeface="Segoe UI" panose="020B0502040204020203" pitchFamily="34" charset="0"/>
              </a:rPr>
              <a:t>populations</a:t>
            </a:r>
            <a:endParaRPr lang="en-GB" sz="4000" dirty="0">
              <a:solidFill>
                <a:schemeClr val="bg1">
                  <a:lumMod val="50000"/>
                </a:schemeClr>
              </a:solidFill>
              <a:cs typeface="Arial"/>
            </a:endParaRPr>
          </a:p>
        </p:txBody>
      </p:sp>
      <p:pic>
        <p:nvPicPr>
          <p:cNvPr id="4" name="object 3">
            <a:extLst>
              <a:ext uri="{FF2B5EF4-FFF2-40B4-BE49-F238E27FC236}">
                <a16:creationId xmlns:a16="http://schemas.microsoft.com/office/drawing/2014/main" id="{D31C2296-C7C8-3944-6578-F46B8646073A}"/>
              </a:ext>
            </a:extLst>
          </p:cNvPr>
          <p:cNvPicPr/>
          <p:nvPr/>
        </p:nvPicPr>
        <p:blipFill>
          <a:blip r:embed="rId2" cstate="print"/>
          <a:stretch>
            <a:fillRect/>
          </a:stretch>
        </p:blipFill>
        <p:spPr>
          <a:xfrm>
            <a:off x="301703" y="2104608"/>
            <a:ext cx="2825076" cy="4201939"/>
          </a:xfrm>
          <a:prstGeom prst="rect">
            <a:avLst/>
          </a:prstGeom>
        </p:spPr>
      </p:pic>
      <p:pic>
        <p:nvPicPr>
          <p:cNvPr id="6" name="object 2">
            <a:extLst>
              <a:ext uri="{FF2B5EF4-FFF2-40B4-BE49-F238E27FC236}">
                <a16:creationId xmlns:a16="http://schemas.microsoft.com/office/drawing/2014/main" id="{BA2CC984-8BDD-9B37-5F3A-447FBFEDEE32}"/>
              </a:ext>
            </a:extLst>
          </p:cNvPr>
          <p:cNvPicPr/>
          <p:nvPr/>
        </p:nvPicPr>
        <p:blipFill>
          <a:blip r:embed="rId3" cstate="print"/>
          <a:stretch>
            <a:fillRect/>
          </a:stretch>
        </p:blipFill>
        <p:spPr>
          <a:xfrm>
            <a:off x="3251678" y="2109507"/>
            <a:ext cx="2905125" cy="4197040"/>
          </a:xfrm>
          <a:prstGeom prst="rect">
            <a:avLst/>
          </a:prstGeom>
        </p:spPr>
      </p:pic>
      <p:grpSp>
        <p:nvGrpSpPr>
          <p:cNvPr id="7" name="object 4">
            <a:extLst>
              <a:ext uri="{FF2B5EF4-FFF2-40B4-BE49-F238E27FC236}">
                <a16:creationId xmlns:a16="http://schemas.microsoft.com/office/drawing/2014/main" id="{87B58B93-4D10-B7F0-9443-FF158D8A4207}"/>
              </a:ext>
            </a:extLst>
          </p:cNvPr>
          <p:cNvGrpSpPr/>
          <p:nvPr/>
        </p:nvGrpSpPr>
        <p:grpSpPr>
          <a:xfrm>
            <a:off x="6406601" y="2150941"/>
            <a:ext cx="2665916" cy="4114172"/>
            <a:chOff x="6808681" y="2449929"/>
            <a:chExt cx="2432854" cy="3628110"/>
          </a:xfrm>
        </p:grpSpPr>
        <p:pic>
          <p:nvPicPr>
            <p:cNvPr id="8" name="object 5">
              <a:extLst>
                <a:ext uri="{FF2B5EF4-FFF2-40B4-BE49-F238E27FC236}">
                  <a16:creationId xmlns:a16="http://schemas.microsoft.com/office/drawing/2014/main" id="{C1CB5A58-9C6F-71EF-53DB-92C8E1C07D52}"/>
                </a:ext>
              </a:extLst>
            </p:cNvPr>
            <p:cNvPicPr/>
            <p:nvPr/>
          </p:nvPicPr>
          <p:blipFill>
            <a:blip r:embed="rId4" cstate="print"/>
            <a:stretch>
              <a:fillRect/>
            </a:stretch>
          </p:blipFill>
          <p:spPr>
            <a:xfrm>
              <a:off x="6812279" y="2449929"/>
              <a:ext cx="2429255" cy="3628110"/>
            </a:xfrm>
            <a:prstGeom prst="rect">
              <a:avLst/>
            </a:prstGeom>
          </p:spPr>
        </p:pic>
        <p:sp>
          <p:nvSpPr>
            <p:cNvPr id="9" name="object 6">
              <a:extLst>
                <a:ext uri="{FF2B5EF4-FFF2-40B4-BE49-F238E27FC236}">
                  <a16:creationId xmlns:a16="http://schemas.microsoft.com/office/drawing/2014/main" id="{B45D26CA-77D9-F52E-D7AF-251C5C43B3A7}"/>
                </a:ext>
              </a:extLst>
            </p:cNvPr>
            <p:cNvSpPr/>
            <p:nvPr/>
          </p:nvSpPr>
          <p:spPr>
            <a:xfrm>
              <a:off x="6808681" y="2449929"/>
              <a:ext cx="2432854" cy="3628110"/>
            </a:xfrm>
            <a:custGeom>
              <a:avLst/>
              <a:gdLst/>
              <a:ahLst/>
              <a:cxnLst/>
              <a:rect l="l" t="t" r="r" b="b"/>
              <a:pathLst>
                <a:path w="2438400" h="3808729">
                  <a:moveTo>
                    <a:pt x="0" y="3808476"/>
                  </a:moveTo>
                  <a:lnTo>
                    <a:pt x="2438400" y="3808476"/>
                  </a:lnTo>
                  <a:lnTo>
                    <a:pt x="2438400" y="0"/>
                  </a:lnTo>
                  <a:lnTo>
                    <a:pt x="0" y="0"/>
                  </a:lnTo>
                  <a:lnTo>
                    <a:pt x="0" y="3808476"/>
                  </a:lnTo>
                  <a:close/>
                </a:path>
              </a:pathLst>
            </a:custGeom>
            <a:ln w="9144">
              <a:solidFill>
                <a:srgbClr val="000000"/>
              </a:solidFill>
            </a:ln>
          </p:spPr>
          <p:txBody>
            <a:bodyPr wrap="square" lIns="0" tIns="0" rIns="0" bIns="0" rtlCol="0"/>
            <a:lstStyle/>
            <a:p>
              <a:endParaRPr/>
            </a:p>
          </p:txBody>
        </p:sp>
      </p:grpSp>
      <p:pic>
        <p:nvPicPr>
          <p:cNvPr id="10" name="object 7">
            <a:extLst>
              <a:ext uri="{FF2B5EF4-FFF2-40B4-BE49-F238E27FC236}">
                <a16:creationId xmlns:a16="http://schemas.microsoft.com/office/drawing/2014/main" id="{59E453CC-E464-ADC8-263E-88DE469E448A}"/>
              </a:ext>
            </a:extLst>
          </p:cNvPr>
          <p:cNvPicPr/>
          <p:nvPr/>
        </p:nvPicPr>
        <p:blipFill>
          <a:blip r:embed="rId5" cstate="print"/>
          <a:stretch>
            <a:fillRect/>
          </a:stretch>
        </p:blipFill>
        <p:spPr>
          <a:xfrm>
            <a:off x="9322315" y="2150941"/>
            <a:ext cx="2680716" cy="4114172"/>
          </a:xfrm>
          <a:prstGeom prst="rect">
            <a:avLst/>
          </a:prstGeom>
        </p:spPr>
      </p:pic>
      <p:pic>
        <p:nvPicPr>
          <p:cNvPr id="11" name="Picture 8" descr="Text&#10;&#10;Description automatically generated">
            <a:extLst>
              <a:ext uri="{FF2B5EF4-FFF2-40B4-BE49-F238E27FC236}">
                <a16:creationId xmlns:a16="http://schemas.microsoft.com/office/drawing/2014/main" id="{0E05B98F-8735-C659-20BD-4D42B02801CE}"/>
              </a:ext>
            </a:extLst>
          </p:cNvPr>
          <p:cNvPicPr>
            <a:picLocks noChangeAspect="1"/>
          </p:cNvPicPr>
          <p:nvPr/>
        </p:nvPicPr>
        <p:blipFill>
          <a:blip r:embed="rId6"/>
          <a:stretch>
            <a:fillRect/>
          </a:stretch>
        </p:blipFill>
        <p:spPr>
          <a:xfrm>
            <a:off x="9307456" y="92898"/>
            <a:ext cx="2695575" cy="971550"/>
          </a:xfrm>
          <a:prstGeom prst="rect">
            <a:avLst/>
          </a:prstGeom>
        </p:spPr>
      </p:pic>
    </p:spTree>
    <p:extLst>
      <p:ext uri="{BB962C8B-B14F-4D97-AF65-F5344CB8AC3E}">
        <p14:creationId xmlns:p14="http://schemas.microsoft.com/office/powerpoint/2010/main" val="164985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C38FED-B788-927B-C4DF-96A099CF5DF6}"/>
              </a:ext>
            </a:extLst>
          </p:cNvPr>
          <p:cNvSpPr txBox="1"/>
          <p:nvPr/>
        </p:nvSpPr>
        <p:spPr>
          <a:xfrm>
            <a:off x="586799" y="367784"/>
            <a:ext cx="6096000" cy="707886"/>
          </a:xfrm>
          <a:prstGeom prst="rect">
            <a:avLst/>
          </a:prstGeom>
          <a:noFill/>
        </p:spPr>
        <p:txBody>
          <a:bodyPr wrap="square">
            <a:spAutoFit/>
          </a:bodyPr>
          <a:lstStyle/>
          <a:p>
            <a:r>
              <a:rPr lang="en-GB" sz="4000" b="1" spc="-55" dirty="0">
                <a:solidFill>
                  <a:schemeClr val="bg1">
                    <a:lumMod val="50000"/>
                  </a:schemeClr>
                </a:solidFill>
                <a:latin typeface="Segoe UI" panose="020B0502040204020203" pitchFamily="34" charset="0"/>
                <a:cs typeface="Segoe UI" panose="020B0502040204020203" pitchFamily="34" charset="0"/>
              </a:rPr>
              <a:t>Programme highlights</a:t>
            </a:r>
            <a:endParaRPr lang="en-GB" sz="4000" dirty="0">
              <a:solidFill>
                <a:schemeClr val="bg1">
                  <a:lumMod val="50000"/>
                </a:schemeClr>
              </a:solidFill>
            </a:endParaRPr>
          </a:p>
        </p:txBody>
      </p:sp>
      <p:sp>
        <p:nvSpPr>
          <p:cNvPr id="5" name="object 3">
            <a:extLst>
              <a:ext uri="{FF2B5EF4-FFF2-40B4-BE49-F238E27FC236}">
                <a16:creationId xmlns:a16="http://schemas.microsoft.com/office/drawing/2014/main" id="{BE0EA913-E493-BA23-FAD0-88DBDB9635BD}"/>
              </a:ext>
            </a:extLst>
          </p:cNvPr>
          <p:cNvSpPr txBox="1"/>
          <p:nvPr/>
        </p:nvSpPr>
        <p:spPr>
          <a:xfrm>
            <a:off x="586799" y="1075670"/>
            <a:ext cx="4951557" cy="4174861"/>
          </a:xfrm>
          <a:prstGeom prst="rect">
            <a:avLst/>
          </a:prstGeom>
        </p:spPr>
        <p:txBody>
          <a:bodyPr vert="horz" wrap="square" lIns="0" tIns="98425" rIns="0" bIns="0" rtlCol="0">
            <a:spAutoFit/>
          </a:bodyPr>
          <a:lstStyle/>
          <a:p>
            <a:pPr marL="241300" indent="-228600">
              <a:lnSpc>
                <a:spcPct val="100000"/>
              </a:lnSpc>
              <a:spcBef>
                <a:spcPts val="775"/>
              </a:spcBef>
              <a:buFont typeface="Arial MT"/>
              <a:buChar char="•"/>
              <a:tabLst>
                <a:tab pos="241300" algn="l"/>
              </a:tabLst>
            </a:pPr>
            <a:r>
              <a:rPr sz="2800" spc="-20" dirty="0">
                <a:latin typeface="Segoe UI"/>
                <a:cs typeface="Segoe UI"/>
              </a:rPr>
              <a:t>Work</a:t>
            </a:r>
            <a:r>
              <a:rPr sz="2800" spc="-25" dirty="0">
                <a:latin typeface="Segoe UI"/>
                <a:cs typeface="Segoe UI"/>
              </a:rPr>
              <a:t> </a:t>
            </a:r>
            <a:r>
              <a:rPr sz="2800" spc="-5" dirty="0">
                <a:latin typeface="Segoe UI"/>
                <a:cs typeface="Segoe UI"/>
              </a:rPr>
              <a:t>and</a:t>
            </a:r>
            <a:r>
              <a:rPr sz="2800" spc="-25" dirty="0">
                <a:latin typeface="Segoe UI"/>
                <a:cs typeface="Segoe UI"/>
              </a:rPr>
              <a:t> </a:t>
            </a:r>
            <a:r>
              <a:rPr sz="2800" spc="-10" dirty="0">
                <a:latin typeface="Segoe UI"/>
                <a:cs typeface="Segoe UI"/>
              </a:rPr>
              <a:t>skills</a:t>
            </a:r>
            <a:endParaRPr sz="2800" dirty="0">
              <a:latin typeface="Segoe UI"/>
              <a:cs typeface="Segoe UI"/>
            </a:endParaRPr>
          </a:p>
          <a:p>
            <a:pPr marL="241300" indent="-228600">
              <a:lnSpc>
                <a:spcPct val="100000"/>
              </a:lnSpc>
              <a:spcBef>
                <a:spcPts val="675"/>
              </a:spcBef>
              <a:buFont typeface="Arial MT"/>
              <a:buChar char="•"/>
              <a:tabLst>
                <a:tab pos="241300" algn="l"/>
              </a:tabLst>
            </a:pPr>
            <a:r>
              <a:rPr sz="2800" spc="-10" dirty="0">
                <a:latin typeface="Segoe UI"/>
                <a:cs typeface="Segoe UI"/>
              </a:rPr>
              <a:t>Ageing</a:t>
            </a:r>
            <a:r>
              <a:rPr sz="2800" spc="-15" dirty="0">
                <a:latin typeface="Segoe UI"/>
                <a:cs typeface="Segoe UI"/>
              </a:rPr>
              <a:t> </a:t>
            </a:r>
            <a:r>
              <a:rPr sz="2800" spc="-5" dirty="0">
                <a:latin typeface="Segoe UI"/>
                <a:cs typeface="Segoe UI"/>
              </a:rPr>
              <a:t>in</a:t>
            </a:r>
            <a:r>
              <a:rPr sz="2800" spc="-30" dirty="0">
                <a:latin typeface="Segoe UI"/>
                <a:cs typeface="Segoe UI"/>
              </a:rPr>
              <a:t> </a:t>
            </a:r>
            <a:r>
              <a:rPr sz="2800" spc="-5" dirty="0">
                <a:latin typeface="Segoe UI"/>
                <a:cs typeface="Segoe UI"/>
              </a:rPr>
              <a:t>Place</a:t>
            </a:r>
            <a:endParaRPr sz="2800" dirty="0">
              <a:latin typeface="Segoe UI"/>
              <a:cs typeface="Segoe UI"/>
            </a:endParaRPr>
          </a:p>
          <a:p>
            <a:pPr marL="241300" indent="-228600">
              <a:lnSpc>
                <a:spcPct val="100000"/>
              </a:lnSpc>
              <a:spcBef>
                <a:spcPts val="660"/>
              </a:spcBef>
              <a:buFont typeface="Arial MT"/>
              <a:buChar char="•"/>
              <a:tabLst>
                <a:tab pos="241300" algn="l"/>
              </a:tabLst>
            </a:pPr>
            <a:r>
              <a:rPr sz="2800" spc="-5" dirty="0">
                <a:latin typeface="Segoe UI"/>
                <a:cs typeface="Segoe UI"/>
              </a:rPr>
              <a:t>Housing</a:t>
            </a:r>
            <a:r>
              <a:rPr sz="2800" spc="-15" dirty="0">
                <a:latin typeface="Segoe UI"/>
                <a:cs typeface="Segoe UI"/>
              </a:rPr>
              <a:t> </a:t>
            </a:r>
            <a:r>
              <a:rPr sz="2800" spc="-5" dirty="0">
                <a:latin typeface="Segoe UI"/>
                <a:cs typeface="Segoe UI"/>
              </a:rPr>
              <a:t>and</a:t>
            </a:r>
            <a:r>
              <a:rPr sz="2800" spc="-20" dirty="0">
                <a:latin typeface="Segoe UI"/>
                <a:cs typeface="Segoe UI"/>
              </a:rPr>
              <a:t> </a:t>
            </a:r>
            <a:r>
              <a:rPr sz="2800" spc="-5" dirty="0">
                <a:latin typeface="Segoe UI"/>
                <a:cs typeface="Segoe UI"/>
              </a:rPr>
              <a:t>Planning</a:t>
            </a:r>
            <a:endParaRPr sz="2800" dirty="0">
              <a:latin typeface="Segoe UI"/>
              <a:cs typeface="Segoe UI"/>
            </a:endParaRPr>
          </a:p>
          <a:p>
            <a:pPr marL="241300" indent="-228600">
              <a:lnSpc>
                <a:spcPct val="100000"/>
              </a:lnSpc>
              <a:spcBef>
                <a:spcPts val="665"/>
              </a:spcBef>
              <a:buFont typeface="Arial MT"/>
              <a:buChar char="•"/>
              <a:tabLst>
                <a:tab pos="241300" algn="l"/>
              </a:tabLst>
            </a:pPr>
            <a:r>
              <a:rPr sz="2800" spc="-10" dirty="0">
                <a:latin typeface="Segoe UI"/>
                <a:cs typeface="Segoe UI"/>
              </a:rPr>
              <a:t>Innovation</a:t>
            </a:r>
            <a:r>
              <a:rPr sz="2800" spc="-35" dirty="0">
                <a:latin typeface="Segoe UI"/>
                <a:cs typeface="Segoe UI"/>
              </a:rPr>
              <a:t> </a:t>
            </a:r>
            <a:r>
              <a:rPr sz="2800" spc="-5" dirty="0">
                <a:latin typeface="Segoe UI"/>
                <a:cs typeface="Segoe UI"/>
              </a:rPr>
              <a:t>and</a:t>
            </a:r>
            <a:r>
              <a:rPr sz="2800" spc="-25" dirty="0">
                <a:latin typeface="Segoe UI"/>
                <a:cs typeface="Segoe UI"/>
              </a:rPr>
              <a:t> </a:t>
            </a:r>
            <a:r>
              <a:rPr sz="2800" spc="-10" dirty="0">
                <a:latin typeface="Segoe UI"/>
                <a:cs typeface="Segoe UI"/>
              </a:rPr>
              <a:t>growth</a:t>
            </a:r>
            <a:endParaRPr sz="2800" dirty="0">
              <a:latin typeface="Segoe UI"/>
              <a:cs typeface="Segoe UI"/>
            </a:endParaRPr>
          </a:p>
          <a:p>
            <a:pPr marL="241300" indent="-228600">
              <a:lnSpc>
                <a:spcPct val="100000"/>
              </a:lnSpc>
              <a:spcBef>
                <a:spcPts val="670"/>
              </a:spcBef>
              <a:buFont typeface="Arial MT"/>
              <a:buChar char="•"/>
              <a:tabLst>
                <a:tab pos="241300" algn="l"/>
              </a:tabLst>
            </a:pPr>
            <a:r>
              <a:rPr sz="2800" spc="-10" dirty="0">
                <a:latin typeface="Segoe UI"/>
                <a:cs typeface="Segoe UI"/>
              </a:rPr>
              <a:t>Ageing</a:t>
            </a:r>
            <a:r>
              <a:rPr sz="2800" spc="-30" dirty="0">
                <a:latin typeface="Segoe UI"/>
                <a:cs typeface="Segoe UI"/>
              </a:rPr>
              <a:t> </a:t>
            </a:r>
            <a:r>
              <a:rPr sz="2800" spc="-20" dirty="0">
                <a:latin typeface="Segoe UI"/>
                <a:cs typeface="Segoe UI"/>
              </a:rPr>
              <a:t>We</a:t>
            </a:r>
            <a:r>
              <a:rPr lang="en-GB" sz="2800" spc="-20" dirty="0" err="1">
                <a:latin typeface="Segoe UI"/>
                <a:cs typeface="Segoe UI"/>
              </a:rPr>
              <a:t>ll</a:t>
            </a:r>
            <a:endParaRPr lang="en-GB" sz="2800" spc="-20" dirty="0">
              <a:latin typeface="Segoe UI"/>
              <a:cs typeface="Segoe UI"/>
            </a:endParaRPr>
          </a:p>
          <a:p>
            <a:pPr marL="241300" indent="-228600">
              <a:lnSpc>
                <a:spcPct val="100000"/>
              </a:lnSpc>
              <a:spcBef>
                <a:spcPts val="670"/>
              </a:spcBef>
              <a:buFont typeface="Arial MT"/>
              <a:buChar char="•"/>
              <a:tabLst>
                <a:tab pos="241300" algn="l"/>
              </a:tabLst>
            </a:pPr>
            <a:r>
              <a:rPr lang="en-GB" sz="2800" spc="-20" dirty="0">
                <a:latin typeface="Segoe UI"/>
                <a:cs typeface="Segoe UI"/>
              </a:rPr>
              <a:t>Digital inclusion</a:t>
            </a:r>
          </a:p>
          <a:p>
            <a:pPr marL="241300" indent="-228600">
              <a:lnSpc>
                <a:spcPct val="100000"/>
              </a:lnSpc>
              <a:spcBef>
                <a:spcPts val="670"/>
              </a:spcBef>
              <a:buFont typeface="Arial MT"/>
              <a:buChar char="•"/>
              <a:tabLst>
                <a:tab pos="241300" algn="l"/>
              </a:tabLst>
            </a:pPr>
            <a:r>
              <a:rPr lang="en-GB" sz="2800" spc="-20" dirty="0" err="1">
                <a:latin typeface="Segoe UI"/>
                <a:cs typeface="Segoe UI"/>
              </a:rPr>
              <a:t>Covid</a:t>
            </a:r>
            <a:endParaRPr lang="en-GB" sz="2800" spc="-20" dirty="0">
              <a:latin typeface="Segoe UI"/>
              <a:cs typeface="Segoe UI"/>
            </a:endParaRPr>
          </a:p>
          <a:p>
            <a:pPr marL="241300" indent="-228600">
              <a:lnSpc>
                <a:spcPct val="100000"/>
              </a:lnSpc>
              <a:spcBef>
                <a:spcPts val="670"/>
              </a:spcBef>
              <a:buFont typeface="Arial MT"/>
              <a:buChar char="•"/>
              <a:tabLst>
                <a:tab pos="241300" algn="l"/>
              </a:tabLst>
            </a:pPr>
            <a:r>
              <a:rPr lang="en-GB" sz="2800" spc="-20" dirty="0">
                <a:latin typeface="Segoe UI"/>
                <a:cs typeface="Segoe UI"/>
              </a:rPr>
              <a:t>Cost of living</a:t>
            </a:r>
            <a:endParaRPr sz="2800" dirty="0">
              <a:latin typeface="Segoe UI"/>
              <a:cs typeface="Segoe UI"/>
            </a:endParaRPr>
          </a:p>
        </p:txBody>
      </p:sp>
      <p:grpSp>
        <p:nvGrpSpPr>
          <p:cNvPr id="6" name="object 4">
            <a:extLst>
              <a:ext uri="{FF2B5EF4-FFF2-40B4-BE49-F238E27FC236}">
                <a16:creationId xmlns:a16="http://schemas.microsoft.com/office/drawing/2014/main" id="{BB6BFD87-16FE-3FF4-AA5C-EC8C12FADE9E}"/>
              </a:ext>
            </a:extLst>
          </p:cNvPr>
          <p:cNvGrpSpPr/>
          <p:nvPr/>
        </p:nvGrpSpPr>
        <p:grpSpPr>
          <a:xfrm>
            <a:off x="4886325" y="2414311"/>
            <a:ext cx="3358631" cy="3544105"/>
            <a:chOff x="4591811" y="3255264"/>
            <a:chExt cx="3182620" cy="3348354"/>
          </a:xfrm>
        </p:grpSpPr>
        <p:pic>
          <p:nvPicPr>
            <p:cNvPr id="7" name="object 5">
              <a:extLst>
                <a:ext uri="{FF2B5EF4-FFF2-40B4-BE49-F238E27FC236}">
                  <a16:creationId xmlns:a16="http://schemas.microsoft.com/office/drawing/2014/main" id="{2E00C361-4D6D-6DF1-C6BE-916FDCC7FDF3}"/>
                </a:ext>
              </a:extLst>
            </p:cNvPr>
            <p:cNvPicPr/>
            <p:nvPr/>
          </p:nvPicPr>
          <p:blipFill>
            <a:blip r:embed="rId2" cstate="print"/>
            <a:stretch>
              <a:fillRect/>
            </a:stretch>
          </p:blipFill>
          <p:spPr>
            <a:xfrm>
              <a:off x="4600955" y="3264408"/>
              <a:ext cx="3163824" cy="3329940"/>
            </a:xfrm>
            <a:prstGeom prst="rect">
              <a:avLst/>
            </a:prstGeom>
          </p:spPr>
        </p:pic>
        <p:sp>
          <p:nvSpPr>
            <p:cNvPr id="8" name="object 6">
              <a:extLst>
                <a:ext uri="{FF2B5EF4-FFF2-40B4-BE49-F238E27FC236}">
                  <a16:creationId xmlns:a16="http://schemas.microsoft.com/office/drawing/2014/main" id="{A619C2A1-9241-8615-8773-964B4F519A51}"/>
                </a:ext>
              </a:extLst>
            </p:cNvPr>
            <p:cNvSpPr/>
            <p:nvPr/>
          </p:nvSpPr>
          <p:spPr>
            <a:xfrm>
              <a:off x="4596383" y="3259836"/>
              <a:ext cx="3173095" cy="3339465"/>
            </a:xfrm>
            <a:custGeom>
              <a:avLst/>
              <a:gdLst/>
              <a:ahLst/>
              <a:cxnLst/>
              <a:rect l="l" t="t" r="r" b="b"/>
              <a:pathLst>
                <a:path w="3173095" h="3339465">
                  <a:moveTo>
                    <a:pt x="0" y="3339084"/>
                  </a:moveTo>
                  <a:lnTo>
                    <a:pt x="3172967" y="3339084"/>
                  </a:lnTo>
                  <a:lnTo>
                    <a:pt x="3172967" y="0"/>
                  </a:lnTo>
                  <a:lnTo>
                    <a:pt x="0" y="0"/>
                  </a:lnTo>
                  <a:lnTo>
                    <a:pt x="0" y="3339084"/>
                  </a:lnTo>
                  <a:close/>
                </a:path>
              </a:pathLst>
            </a:custGeom>
            <a:ln w="9144">
              <a:solidFill>
                <a:srgbClr val="000000"/>
              </a:solidFill>
            </a:ln>
          </p:spPr>
          <p:txBody>
            <a:bodyPr wrap="square" lIns="0" tIns="0" rIns="0" bIns="0" rtlCol="0"/>
            <a:lstStyle/>
            <a:p>
              <a:endParaRPr/>
            </a:p>
          </p:txBody>
        </p:sp>
      </p:grpSp>
      <p:grpSp>
        <p:nvGrpSpPr>
          <p:cNvPr id="9" name="object 7">
            <a:extLst>
              <a:ext uri="{FF2B5EF4-FFF2-40B4-BE49-F238E27FC236}">
                <a16:creationId xmlns:a16="http://schemas.microsoft.com/office/drawing/2014/main" id="{E63BF9CA-49D2-A176-D5C5-1A4394B7F5CD}"/>
              </a:ext>
            </a:extLst>
          </p:cNvPr>
          <p:cNvGrpSpPr/>
          <p:nvPr/>
        </p:nvGrpSpPr>
        <p:grpSpPr>
          <a:xfrm>
            <a:off x="8387429" y="200612"/>
            <a:ext cx="1918716" cy="2800114"/>
            <a:chOff x="7856219" y="551687"/>
            <a:chExt cx="3310254" cy="5186680"/>
          </a:xfrm>
        </p:grpSpPr>
        <p:pic>
          <p:nvPicPr>
            <p:cNvPr id="10" name="object 8">
              <a:extLst>
                <a:ext uri="{FF2B5EF4-FFF2-40B4-BE49-F238E27FC236}">
                  <a16:creationId xmlns:a16="http://schemas.microsoft.com/office/drawing/2014/main" id="{99D923CC-61C6-5989-4BC1-5C3E36C95A18}"/>
                </a:ext>
              </a:extLst>
            </p:cNvPr>
            <p:cNvPicPr/>
            <p:nvPr/>
          </p:nvPicPr>
          <p:blipFill>
            <a:blip r:embed="rId3" cstate="print"/>
            <a:stretch>
              <a:fillRect/>
            </a:stretch>
          </p:blipFill>
          <p:spPr>
            <a:xfrm>
              <a:off x="7865363" y="560831"/>
              <a:ext cx="3291839" cy="5167884"/>
            </a:xfrm>
            <a:prstGeom prst="rect">
              <a:avLst/>
            </a:prstGeom>
          </p:spPr>
        </p:pic>
        <p:sp>
          <p:nvSpPr>
            <p:cNvPr id="11" name="object 9">
              <a:extLst>
                <a:ext uri="{FF2B5EF4-FFF2-40B4-BE49-F238E27FC236}">
                  <a16:creationId xmlns:a16="http://schemas.microsoft.com/office/drawing/2014/main" id="{D8F4F07A-31D4-09AA-3ED0-7A7F95EA3AC7}"/>
                </a:ext>
              </a:extLst>
            </p:cNvPr>
            <p:cNvSpPr/>
            <p:nvPr/>
          </p:nvSpPr>
          <p:spPr>
            <a:xfrm>
              <a:off x="7860791" y="556259"/>
              <a:ext cx="3301365" cy="5177155"/>
            </a:xfrm>
            <a:custGeom>
              <a:avLst/>
              <a:gdLst/>
              <a:ahLst/>
              <a:cxnLst/>
              <a:rect l="l" t="t" r="r" b="b"/>
              <a:pathLst>
                <a:path w="3301365" h="5177155">
                  <a:moveTo>
                    <a:pt x="0" y="5177028"/>
                  </a:moveTo>
                  <a:lnTo>
                    <a:pt x="3300984" y="5177028"/>
                  </a:lnTo>
                  <a:lnTo>
                    <a:pt x="3300984" y="0"/>
                  </a:lnTo>
                  <a:lnTo>
                    <a:pt x="0" y="0"/>
                  </a:lnTo>
                  <a:lnTo>
                    <a:pt x="0" y="5177028"/>
                  </a:lnTo>
                  <a:close/>
                </a:path>
              </a:pathLst>
            </a:custGeom>
            <a:ln w="9144">
              <a:solidFill>
                <a:srgbClr val="000000"/>
              </a:solidFill>
            </a:ln>
          </p:spPr>
          <p:txBody>
            <a:bodyPr wrap="square" lIns="0" tIns="0" rIns="0" bIns="0" rtlCol="0"/>
            <a:lstStyle/>
            <a:p>
              <a:endParaRPr/>
            </a:p>
          </p:txBody>
        </p:sp>
      </p:grpSp>
      <p:grpSp>
        <p:nvGrpSpPr>
          <p:cNvPr id="12" name="object 5">
            <a:extLst>
              <a:ext uri="{FF2B5EF4-FFF2-40B4-BE49-F238E27FC236}">
                <a16:creationId xmlns:a16="http://schemas.microsoft.com/office/drawing/2014/main" id="{37D2A503-6212-7662-1291-A652CC515C8E}"/>
              </a:ext>
            </a:extLst>
          </p:cNvPr>
          <p:cNvGrpSpPr/>
          <p:nvPr/>
        </p:nvGrpSpPr>
        <p:grpSpPr>
          <a:xfrm>
            <a:off x="9842707" y="3121584"/>
            <a:ext cx="2127885" cy="2827020"/>
            <a:chOff x="6307835" y="3084576"/>
            <a:chExt cx="2508885" cy="3512820"/>
          </a:xfrm>
        </p:grpSpPr>
        <p:pic>
          <p:nvPicPr>
            <p:cNvPr id="13" name="object 6">
              <a:extLst>
                <a:ext uri="{FF2B5EF4-FFF2-40B4-BE49-F238E27FC236}">
                  <a16:creationId xmlns:a16="http://schemas.microsoft.com/office/drawing/2014/main" id="{8A4154D0-C304-FFB3-3074-B62C07A0DE13}"/>
                </a:ext>
              </a:extLst>
            </p:cNvPr>
            <p:cNvPicPr/>
            <p:nvPr/>
          </p:nvPicPr>
          <p:blipFill>
            <a:blip r:embed="rId4" cstate="print"/>
            <a:stretch>
              <a:fillRect/>
            </a:stretch>
          </p:blipFill>
          <p:spPr>
            <a:xfrm>
              <a:off x="6316979" y="3093720"/>
              <a:ext cx="2490216" cy="3494532"/>
            </a:xfrm>
            <a:prstGeom prst="rect">
              <a:avLst/>
            </a:prstGeom>
          </p:spPr>
        </p:pic>
        <p:sp>
          <p:nvSpPr>
            <p:cNvPr id="14" name="object 7">
              <a:extLst>
                <a:ext uri="{FF2B5EF4-FFF2-40B4-BE49-F238E27FC236}">
                  <a16:creationId xmlns:a16="http://schemas.microsoft.com/office/drawing/2014/main" id="{4336CAC3-958C-1D57-868C-5528AF1A110D}"/>
                </a:ext>
              </a:extLst>
            </p:cNvPr>
            <p:cNvSpPr/>
            <p:nvPr/>
          </p:nvSpPr>
          <p:spPr>
            <a:xfrm>
              <a:off x="6312407" y="3089148"/>
              <a:ext cx="2499360" cy="3503929"/>
            </a:xfrm>
            <a:custGeom>
              <a:avLst/>
              <a:gdLst/>
              <a:ahLst/>
              <a:cxnLst/>
              <a:rect l="l" t="t" r="r" b="b"/>
              <a:pathLst>
                <a:path w="2499359" h="3503929">
                  <a:moveTo>
                    <a:pt x="0" y="3503676"/>
                  </a:moveTo>
                  <a:lnTo>
                    <a:pt x="2499360" y="3503676"/>
                  </a:lnTo>
                  <a:lnTo>
                    <a:pt x="2499360" y="0"/>
                  </a:lnTo>
                  <a:lnTo>
                    <a:pt x="0" y="0"/>
                  </a:lnTo>
                  <a:lnTo>
                    <a:pt x="0" y="3503676"/>
                  </a:lnTo>
                  <a:close/>
                </a:path>
              </a:pathLst>
            </a:custGeom>
            <a:ln w="9144">
              <a:solidFill>
                <a:srgbClr val="000000"/>
              </a:solidFill>
            </a:ln>
          </p:spPr>
          <p:txBody>
            <a:bodyPr wrap="square" lIns="0" tIns="0" rIns="0" bIns="0" rtlCol="0"/>
            <a:lstStyle/>
            <a:p>
              <a:endParaRPr/>
            </a:p>
          </p:txBody>
        </p:sp>
      </p:grpSp>
    </p:spTree>
    <p:extLst>
      <p:ext uri="{BB962C8B-B14F-4D97-AF65-F5344CB8AC3E}">
        <p14:creationId xmlns:p14="http://schemas.microsoft.com/office/powerpoint/2010/main" val="39933883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2773</TotalTime>
  <Words>1212</Words>
  <Application>Microsoft Office PowerPoint</Application>
  <PresentationFormat>Widescreen</PresentationFormat>
  <Paragraphs>176</Paragraphs>
  <Slides>16</Slides>
  <Notes>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16</vt:i4>
      </vt:variant>
    </vt:vector>
  </HeadingPairs>
  <TitlesOfParts>
    <vt:vector size="28" baseType="lpstr">
      <vt:lpstr>Arial MT</vt:lpstr>
      <vt:lpstr>Arial</vt:lpstr>
      <vt:lpstr>Calibri</vt:lpstr>
      <vt:lpstr>Calibri Light</vt:lpstr>
      <vt:lpstr>Lucida Sans Unicode</vt:lpstr>
      <vt:lpstr>Segoe UI</vt:lpstr>
      <vt:lpstr>Segoe UI Semibold</vt:lpstr>
      <vt:lpstr>Times New Roman</vt:lpstr>
      <vt:lpstr>Trebuchet MS</vt:lpstr>
      <vt:lpstr>Verdana</vt:lpstr>
      <vt:lpstr>Wingdings</vt:lpstr>
      <vt:lpstr>Office Theme</vt:lpstr>
      <vt:lpstr>Greater Manchester Ageing Hub </vt:lpstr>
      <vt:lpstr>Overview  </vt:lpstr>
      <vt:lpstr>Greater Manchester – overview​</vt:lpstr>
      <vt:lpstr>PowerPoint Presentation</vt:lpstr>
      <vt:lpstr>PowerPoint Presentation</vt:lpstr>
      <vt:lpstr>PowerPoint Presentation</vt:lpstr>
      <vt:lpstr>Ways of working</vt:lpstr>
      <vt:lpstr>Designing for and with ageing populations</vt:lpstr>
      <vt:lpstr>PowerPoint Presentation</vt:lpstr>
      <vt:lpstr>2022 strategy overview ​</vt:lpstr>
      <vt:lpstr>Ageing in Place Pathfinder </vt:lpstr>
      <vt:lpstr>Why Ageing in Place Pathfinder?</vt:lpstr>
      <vt:lpstr>   Experiences of strong and supportive neighbourhoods are the most important contributor to good well-being in later life:     “Health status is less important for well-being for those who think they are in charge of their environment, who perceive their neighbourhoods as more cohesive and who report higher identification with their district.”   (Oswald and Konopik, 2015)   </vt:lpstr>
      <vt:lpstr>Key features of the Pathfinder Partnerships</vt:lpstr>
      <vt:lpstr>Co-produced action planning in place</vt:lpstr>
      <vt:lpstr>PowerPoint Presentation</vt:lpstr>
    </vt:vector>
  </TitlesOfParts>
  <Company>Greater Manchester Combined Authority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Greater Manchester Ageing Hub</dc:title>
  <dc:creator>De Paola, Joseph</dc:creator>
  <cp:lastModifiedBy>Youngha Cho</cp:lastModifiedBy>
  <cp:revision>4</cp:revision>
  <cp:lastPrinted>2022-11-17T13:43:02Z</cp:lastPrinted>
  <dcterms:created xsi:type="dcterms:W3CDTF">2022-11-16T11:22:12Z</dcterms:created>
  <dcterms:modified xsi:type="dcterms:W3CDTF">2022-11-29T15:42:37Z</dcterms:modified>
</cp:coreProperties>
</file>